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5"/>
  </p:notesMasterIdLst>
  <p:handoutMasterIdLst>
    <p:handoutMasterId r:id="rId16"/>
  </p:handoutMasterIdLst>
  <p:sldIdLst>
    <p:sldId id="316" r:id="rId5"/>
    <p:sldId id="365" r:id="rId6"/>
    <p:sldId id="319" r:id="rId7"/>
    <p:sldId id="2142533508" r:id="rId8"/>
    <p:sldId id="2142533511" r:id="rId9"/>
    <p:sldId id="2142533513" r:id="rId10"/>
    <p:sldId id="2142533512" r:id="rId11"/>
    <p:sldId id="2142533509" r:id="rId12"/>
    <p:sldId id="2142533510" r:id="rId13"/>
    <p:sldId id="333" r:id="rId14"/>
  </p:sldIdLst>
  <p:sldSz cx="12192000" cy="6858000"/>
  <p:notesSz cx="6797675" cy="9928225"/>
  <p:defaultTextStyle>
    <a:lvl1pPr marL="0" indent="0" algn="l" defTabSz="914400" rtl="0" eaLnBrk="1" latinLnBrk="0" hangingPunct="1">
      <a:lnSpc>
        <a:spcPct val="105000"/>
      </a:lnSpc>
      <a:spcBef>
        <a:spcPts val="0"/>
      </a:spcBef>
      <a:buFont typeface="+mj-lt"/>
      <a:buNone/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358775" indent="-358775" algn="l" defTabSz="914400" rtl="0" eaLnBrk="1" latinLnBrk="0" hangingPunct="1">
      <a:lnSpc>
        <a:spcPct val="105000"/>
      </a:lnSpc>
      <a:spcBef>
        <a:spcPts val="0"/>
      </a:spcBef>
      <a:buClr>
        <a:schemeClr val="accent1"/>
      </a:buClr>
      <a:buSzPct val="120000"/>
      <a:buFont typeface="Wingdings" panose="05000000000000000000" pitchFamily="2" charset="2"/>
      <a:buChar char=""/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627063" indent="-274638" algn="l" defTabSz="914400" rtl="0" eaLnBrk="1" latinLnBrk="0" hangingPunct="1">
      <a:lnSpc>
        <a:spcPct val="105000"/>
      </a:lnSpc>
      <a:spcBef>
        <a:spcPts val="0"/>
      </a:spcBef>
      <a:buFont typeface="Arial" panose="020B0604020202020204" pitchFamily="34" charset="0"/>
      <a:buChar char="–"/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896938" indent="-265113" algn="l" defTabSz="914400" rtl="0" eaLnBrk="1" latinLnBrk="0" hangingPunct="1">
      <a:lnSpc>
        <a:spcPct val="105000"/>
      </a:lnSpc>
      <a:spcBef>
        <a:spcPts val="0"/>
      </a:spcBef>
      <a:buFont typeface="Arial" panose="020B0604020202020204" pitchFamily="34" charset="0"/>
      <a:buChar char="–"/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255713" indent="-273050" algn="l" defTabSz="914400" rtl="0" eaLnBrk="1" latinLnBrk="0" hangingPunct="1">
      <a:lnSpc>
        <a:spcPct val="105000"/>
      </a:lnSpc>
      <a:spcBef>
        <a:spcPts val="0"/>
      </a:spcBef>
      <a:buFont typeface="Arial" panose="020B0604020202020204" pitchFamily="34" charset="0"/>
      <a:buChar char="–"/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46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9718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4290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862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D1D"/>
    <a:srgbClr val="F2F2F2"/>
    <a:srgbClr val="FF66FF"/>
    <a:srgbClr val="FFFFFF"/>
    <a:srgbClr val="F1F3F3"/>
    <a:srgbClr val="E5EAE9"/>
    <a:srgbClr val="E1D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20E951-F767-40FB-8981-BDCADE0C3650}">
  <a:tblStyle styleId="{CA20E951-F767-40FB-8981-BDCADE0C3650}" styleName="Schweizer Armee Tabelle schwarz">
    <a:wholeTbl>
      <a:tcTxStyle>
        <a:fontRef idx="minor">
          <a:prstClr val="black"/>
        </a:fontRef>
        <a:schemeClr val="dk1"/>
      </a:tcTxStyle>
      <a:tcStyle>
        <a:tcBdr>
          <a:left>
            <a:ln w="4233" cmpd="sng">
              <a:solidFill>
                <a:schemeClr val="dk1"/>
              </a:solidFill>
            </a:ln>
          </a:left>
          <a:right>
            <a:ln w="4233" cmpd="sng">
              <a:solidFill>
                <a:schemeClr val="dk1"/>
              </a:solidFill>
            </a:ln>
          </a:right>
          <a:top>
            <a:ln w="4233" cmpd="sng">
              <a:solidFill>
                <a:schemeClr val="dk1"/>
              </a:solidFill>
            </a:ln>
          </a:top>
          <a:bottom>
            <a:ln w="4233" cmpd="sng">
              <a:solidFill>
                <a:schemeClr val="dk1"/>
              </a:solidFill>
            </a:ln>
          </a:bottom>
          <a:insideH>
            <a:ln w="4233" cmpd="sng">
              <a:solidFill>
                <a:schemeClr val="dk1"/>
              </a:solidFill>
            </a:ln>
          </a:insideH>
          <a:insideV>
            <a:ln w="4233" cmpd="sng">
              <a:solidFill>
                <a:schemeClr val="dk1"/>
              </a:solidFill>
            </a:ln>
          </a:insideV>
        </a:tcBdr>
        <a:fill>
          <a:noFill/>
        </a:fill>
      </a:tcStyle>
    </a:wholeTbl>
    <a:band1H>
      <a:tcTxStyle>
        <a:schemeClr val="dk1"/>
      </a:tcTxStyle>
      <a:tcStyle>
        <a:tcBdr/>
        <a:fill>
          <a:noFill/>
        </a:fill>
      </a:tcStyle>
    </a:band1H>
    <a:band2H>
      <a:tcTxStyle>
        <a:schemeClr val="dk1"/>
      </a:tcTxStyle>
      <a:tcStyle>
        <a:tcBdr/>
        <a:fill>
          <a:noFill/>
        </a:fill>
      </a:tcStyle>
    </a:band2H>
    <a:band1V>
      <a:tcTxStyle>
        <a:schemeClr val="dk1"/>
      </a:tcTxStyle>
      <a:tcStyle>
        <a:tcBdr/>
        <a:fill>
          <a:noFill/>
        </a:fill>
      </a:tcStyle>
    </a:band1V>
    <a:band2V>
      <a:tcTxStyle>
        <a:schemeClr val="dk1"/>
      </a:tcTxStyle>
      <a:tcStyle>
        <a:tcBdr/>
        <a:fill>
          <a:noFill/>
        </a:fill>
      </a:tcStyle>
    </a:band2V>
    <a:lastCol>
      <a:tcTxStyle>
        <a:fontRef idx="major"/>
        <a:schemeClr val="dk1"/>
      </a:tcTxStyle>
      <a:tcStyle>
        <a:tcBdr/>
        <a:fill>
          <a:noFill/>
        </a:fill>
      </a:tcStyle>
    </a:lastCol>
    <a:firstCol>
      <a:tcTxStyle>
        <a:fontRef idx="major"/>
        <a:schemeClr val="dk1"/>
      </a:tcTxStyle>
      <a:tcStyle>
        <a:tcBdr/>
        <a:fill>
          <a:noFill/>
        </a:fill>
      </a:tcStyle>
    </a:firstCol>
    <a:lastRow>
      <a:tcTxStyle>
        <a:fontRef idx="major"/>
        <a:schemeClr val="dk1"/>
      </a:tcTxStyle>
      <a:tcStyle>
        <a:tcBdr>
          <a:top>
            <a:ln w="4233" cmpd="sng">
              <a:solidFill>
                <a:schemeClr val="dk1"/>
              </a:solidFill>
            </a:ln>
          </a:top>
          <a:bottom>
            <a:ln w="4233" cmpd="sng">
              <a:solidFill>
                <a:schemeClr val="dk1"/>
              </a:solidFill>
            </a:ln>
          </a:bottom>
        </a:tcBdr>
        <a:fill>
          <a:noFill/>
        </a:fill>
      </a:tcStyle>
    </a:lastRow>
    <a:firstRow>
      <a:tcTxStyle b="on">
        <a:fontRef idx="major"/>
        <a:schemeClr val="lt1"/>
      </a:tcTxStyle>
      <a:tcStyle>
        <a:tcBdr>
          <a:top>
            <a:ln w="4233" cmpd="sng">
              <a:solidFill>
                <a:schemeClr val="dk1"/>
              </a:solidFill>
            </a:ln>
          </a:top>
          <a:bottom>
            <a:ln w="4233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A20E951-F767-40FB-8981-BDCADE0C3651}" styleName="Schweizer Armee Tabelle weiss">
    <a:wholeTbl>
      <a:tcTxStyle>
        <a:fontRef idx="minor">
          <a:prstClr val="black"/>
        </a:fontRef>
        <a:schemeClr val="lt1"/>
      </a:tcTxStyle>
      <a:tcStyle>
        <a:tcBdr>
          <a:left>
            <a:ln w="4233" cmpd="sng">
              <a:solidFill>
                <a:schemeClr val="lt1"/>
              </a:solidFill>
            </a:ln>
          </a:left>
          <a:right>
            <a:ln w="4233" cmpd="sng">
              <a:solidFill>
                <a:schemeClr val="lt1"/>
              </a:solidFill>
            </a:ln>
          </a:right>
          <a:top>
            <a:ln w="4233" cmpd="sng">
              <a:solidFill>
                <a:schemeClr val="lt1"/>
              </a:solidFill>
            </a:ln>
          </a:top>
          <a:bottom>
            <a:ln w="4233" cmpd="sng">
              <a:solidFill>
                <a:schemeClr val="lt1"/>
              </a:solidFill>
            </a:ln>
          </a:bottom>
          <a:insideH>
            <a:ln w="4233" cmpd="sng">
              <a:solidFill>
                <a:schemeClr val="lt1"/>
              </a:solidFill>
            </a:ln>
          </a:insideH>
          <a:insideV>
            <a:ln w="4233" cmpd="sng">
              <a:solidFill>
                <a:schemeClr val="lt1"/>
              </a:solidFill>
            </a:ln>
          </a:insideV>
        </a:tcBdr>
        <a:fill>
          <a:noFill/>
        </a:fill>
      </a:tcStyle>
    </a:wholeTbl>
    <a:band1H>
      <a:tcTxStyle>
        <a:schemeClr val="lt1"/>
      </a:tcTxStyle>
      <a:tcStyle>
        <a:tcBdr/>
        <a:fill>
          <a:noFill/>
        </a:fill>
      </a:tcStyle>
    </a:band1H>
    <a:band2H>
      <a:tcTxStyle>
        <a:schemeClr val="lt1"/>
      </a:tcTxStyle>
      <a:tcStyle>
        <a:tcBdr/>
        <a:fill>
          <a:noFill/>
        </a:fill>
      </a:tcStyle>
    </a:band2H>
    <a:band1V>
      <a:tcTxStyle>
        <a:schemeClr val="lt1"/>
      </a:tcTxStyle>
      <a:tcStyle>
        <a:tcBdr/>
        <a:fill>
          <a:noFill/>
        </a:fill>
      </a:tcStyle>
    </a:band1V>
    <a:band2V>
      <a:tcTxStyle>
        <a:schemeClr val="lt1"/>
      </a:tcTxStyle>
      <a:tcStyle>
        <a:tcBdr/>
        <a:fill>
          <a:noFill/>
        </a:fill>
      </a:tcStyle>
    </a:band2V>
    <a:lastCol>
      <a:tcTxStyle>
        <a:fontRef idx="major"/>
        <a:schemeClr val="lt1"/>
      </a:tcTxStyle>
      <a:tcStyle>
        <a:tcBdr/>
        <a:fill>
          <a:noFill/>
        </a:fill>
      </a:tcStyle>
    </a:lastCol>
    <a:firstCol>
      <a:tcTxStyle>
        <a:fontRef idx="major"/>
        <a:schemeClr val="lt1"/>
      </a:tcTxStyle>
      <a:tcStyle>
        <a:tcBdr/>
        <a:fill>
          <a:noFill/>
        </a:fill>
      </a:tcStyle>
    </a:firstCol>
    <a:lastRow>
      <a:tcTxStyle>
        <a:fontRef idx="major"/>
        <a:schemeClr val="lt1"/>
      </a:tcTxStyle>
      <a:tcStyle>
        <a:tcBdr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</a:tcBdr>
        <a:fill>
          <a:noFill/>
        </a:fill>
      </a:tcStyle>
    </a:lastRow>
    <a:firstRow>
      <a:tcTxStyle b="on">
        <a:fontRef idx="major"/>
        <a:schemeClr val="dk1"/>
      </a:tcTxStyle>
      <a:tcStyle>
        <a:tcBdr>
          <a:top>
            <a:ln w="4233" cmpd="sng">
              <a:solidFill>
                <a:schemeClr val="lt1"/>
              </a:solidFill>
            </a:ln>
          </a:top>
          <a:bottom>
            <a:ln w="4233" cmpd="sng">
              <a:solidFill>
                <a:schemeClr val="lt1"/>
              </a:solidFill>
            </a:ln>
          </a:bottom>
        </a:tcBdr>
        <a:fill>
          <a:solidFill>
            <a:schemeClr val="l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6622" autoAdjust="0"/>
  </p:normalViewPr>
  <p:slideViewPr>
    <p:cSldViewPr showGuides="1">
      <p:cViewPr varScale="1">
        <p:scale>
          <a:sx n="106" d="100"/>
          <a:sy n="106" d="100"/>
        </p:scale>
        <p:origin x="756" y="114"/>
      </p:cViewPr>
      <p:guideLst/>
    </p:cSldViewPr>
  </p:slideViewPr>
  <p:outlineViewPr>
    <p:cViewPr>
      <p:scale>
        <a:sx n="33" d="100"/>
        <a:sy n="33" d="100"/>
      </p:scale>
      <p:origin x="0" y="-2194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388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2479" y="249070"/>
            <a:ext cx="4282476" cy="3367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092527" y="249070"/>
            <a:ext cx="1232669" cy="3367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22.01.2026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2479" y="9217207"/>
            <a:ext cx="4282476" cy="35974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092527" y="9217209"/>
            <a:ext cx="1232669" cy="35974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495300" y="976313"/>
            <a:ext cx="6035675" cy="339566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68425" y="9459175"/>
            <a:ext cx="2210808" cy="1949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14612" y="9459175"/>
            <a:ext cx="863510" cy="1949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66621" y="4651378"/>
            <a:ext cx="5511501" cy="4612837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192602" y="462360"/>
            <a:ext cx="2076877" cy="20165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22.01.2026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57978" y="469050"/>
            <a:ext cx="3220500" cy="1949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B99438-67D4-BEBA-9A27-25028CD7A09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CE5043-6516-6177-71AC-FC939A38A71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2D598E-376B-42A1-DF76-375B9C488CD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DC119FFA-6EB1-0B5C-FA71-825FD02E32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F1188E91-2777-2C0A-D3C2-E3E312DC56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205200" y="0"/>
            <a:ext cx="205200" cy="68580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60000"/>
                </a:schemeClr>
              </a:gs>
              <a:gs pos="57000">
                <a:schemeClr val="bg1">
                  <a:alpha val="26000"/>
                </a:schemeClr>
              </a:gs>
              <a:gs pos="97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  <a:gs pos="79000">
                <a:schemeClr val="tx2">
                  <a:alpha val="40000"/>
                </a:schemeClr>
              </a:gs>
            </a:gsLst>
            <a:lin ang="5400000" scaled="1"/>
            <a:tileRect/>
          </a:gradFill>
        </p:spPr>
        <p:txBody>
          <a:bodyPr vert="vert270" lIns="18000" tIns="72000"/>
          <a:lstStyle>
            <a:lvl1pPr algn="r">
              <a:defRPr sz="1000">
                <a:solidFill>
                  <a:schemeClr val="tx1"/>
                </a:solidFill>
              </a:defRPr>
            </a:lvl1pPr>
            <a:lvl2pPr marL="0" indent="0" algn="ctr">
              <a:buNone/>
              <a:defRPr sz="1000">
                <a:solidFill>
                  <a:schemeClr val="tx1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Verlaufs-Rollo bei Bedarf nach rechts über das Bild ziehen.</a:t>
            </a:r>
          </a:p>
          <a:p>
            <a:pPr lvl="1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77999" y="4690800"/>
            <a:ext cx="11436175" cy="1080000"/>
          </a:xfrm>
        </p:spPr>
        <p:txBody>
          <a:bodyPr anchor="t" anchorCtr="0"/>
          <a:lstStyle>
            <a:lvl1pPr algn="l">
              <a:lnSpc>
                <a:spcPct val="102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" y="4312800"/>
            <a:ext cx="11437200" cy="234000"/>
          </a:xfrm>
        </p:spPr>
        <p:txBody>
          <a:bodyPr/>
          <a:lstStyle>
            <a:lvl1pPr marL="0" indent="0" algn="l">
              <a:buNone/>
              <a:defRPr sz="15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CD9BD68-945B-33BA-4D60-82C7185F15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6022799"/>
            <a:ext cx="11437200" cy="234000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 dirty="0"/>
              <a:t>Vorname Name — Ort, 0. Monat 0000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1CB241E-9A7E-BCFB-779C-ABCB042CB25E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78000" y="381600"/>
            <a:ext cx="2800800" cy="590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4" name="Inhaltsplatzhalter 5">
            <a:extLst>
              <a:ext uri="{FF2B5EF4-FFF2-40B4-BE49-F238E27FC236}">
                <a16:creationId xmlns:a16="http://schemas.microsoft.com/office/drawing/2014/main" id="{F2ED5D55-3F64-371B-0A46-C788B80B2D3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440000" y="381600"/>
            <a:ext cx="896400" cy="1188000"/>
          </a:xfrm>
        </p:spPr>
        <p:txBody>
          <a:bodyPr tIns="36000"/>
          <a:lstStyle>
            <a:lvl1pPr algn="ctr">
              <a:defRPr sz="85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Badge hinzufügen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36AE200-CC15-426B-8A6A-3F8EBBD27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0" y="381599"/>
            <a:ext cx="896400" cy="118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A6D4231-0E36-41F8-EE23-88F7DF492D67}"/>
              </a:ext>
            </a:extLst>
          </p:cNvPr>
          <p:cNvCxnSpPr/>
          <p:nvPr userDrawn="1"/>
        </p:nvCxnSpPr>
        <p:spPr>
          <a:xfrm>
            <a:off x="378000" y="1404000"/>
            <a:ext cx="1143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9686FA46-060D-DFB2-187E-B699A2C562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0"/>
            <a:ext cx="479251" cy="540000"/>
          </a:xfrm>
          <a:prstGeom prst="rect">
            <a:avLst/>
          </a:prstGeo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C396F66-DE30-CA02-6AD4-D52A9B82A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23A52A4-4123-14DB-9F41-516EC24D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BEC9FF1-25D8-D3DB-CAA5-000B8826D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F11B4342-349F-5EAA-0C59-27F99087CC5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3985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333500" y="1864800"/>
            <a:ext cx="4644000" cy="4132523"/>
          </a:xfrm>
        </p:spPr>
        <p:txBody>
          <a:bodyPr/>
          <a:lstStyle>
            <a:lvl1pPr>
              <a:lnSpc>
                <a:spcPct val="105000"/>
              </a:lnSpc>
              <a:defRPr sz="2000"/>
            </a:lvl1pPr>
            <a:lvl2pPr marL="268288" indent="-268288">
              <a:lnSpc>
                <a:spcPct val="105000"/>
              </a:lnSpc>
              <a:defRPr sz="2000"/>
            </a:lvl2pPr>
            <a:lvl3pPr marL="446088" indent="-177800">
              <a:lnSpc>
                <a:spcPct val="105000"/>
              </a:lnSpc>
              <a:defRPr sz="2000"/>
            </a:lvl3pPr>
            <a:lvl4pPr marL="628650" indent="-182563">
              <a:lnSpc>
                <a:spcPct val="105000"/>
              </a:lnSpc>
              <a:defRPr sz="2000"/>
            </a:lvl4pPr>
            <a:lvl5pPr marL="806450" indent="-177800">
              <a:lnSpc>
                <a:spcPct val="105000"/>
              </a:lnSpc>
              <a:defRPr sz="2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122BC095-A876-9474-1A77-71C97220C35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30290" y="1864800"/>
            <a:ext cx="4729798" cy="4132523"/>
          </a:xfrm>
        </p:spPr>
        <p:txBody>
          <a:bodyPr/>
          <a:lstStyle>
            <a:lvl1pPr>
              <a:lnSpc>
                <a:spcPct val="105000"/>
              </a:lnSpc>
              <a:defRPr sz="2000"/>
            </a:lvl1pPr>
            <a:lvl2pPr marL="268288" indent="-268288">
              <a:lnSpc>
                <a:spcPct val="105000"/>
              </a:lnSpc>
              <a:defRPr sz="2000"/>
            </a:lvl2pPr>
            <a:lvl3pPr marL="446088" indent="-177800">
              <a:lnSpc>
                <a:spcPct val="105000"/>
              </a:lnSpc>
              <a:defRPr sz="2000"/>
            </a:lvl3pPr>
            <a:lvl4pPr marL="628650" indent="-182563">
              <a:lnSpc>
                <a:spcPct val="105000"/>
              </a:lnSpc>
              <a:defRPr sz="2000"/>
            </a:lvl4pPr>
            <a:lvl5pPr marL="806450" indent="-177800">
              <a:lnSpc>
                <a:spcPct val="105000"/>
              </a:lnSpc>
              <a:defRPr sz="2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A74309-E2A5-C038-BA50-3F562E2B02C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455188-90AE-3E9A-5ED5-775E62A09E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CFCDB68-758A-E5FD-A87C-EAB3D674AB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68571DE8-6D35-72AA-90DD-D7E6A60410B4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2315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333500" y="1864800"/>
            <a:ext cx="4644000" cy="4132523"/>
          </a:xfrm>
        </p:spPr>
        <p:txBody>
          <a:bodyPr/>
          <a:lstStyle>
            <a:lvl1pPr>
              <a:lnSpc>
                <a:spcPct val="105000"/>
              </a:lnSpc>
              <a:defRPr sz="2000">
                <a:solidFill>
                  <a:schemeClr val="bg1"/>
                </a:solidFill>
              </a:defRPr>
            </a:lvl1pPr>
            <a:lvl2pPr marL="268288" indent="-268288">
              <a:lnSpc>
                <a:spcPct val="105000"/>
              </a:lnSpc>
              <a:defRPr sz="2000">
                <a:solidFill>
                  <a:schemeClr val="bg1"/>
                </a:solidFill>
              </a:defRPr>
            </a:lvl2pPr>
            <a:lvl3pPr marL="446088" indent="-177800">
              <a:lnSpc>
                <a:spcPct val="105000"/>
              </a:lnSpc>
              <a:defRPr sz="2000">
                <a:solidFill>
                  <a:schemeClr val="bg1"/>
                </a:solidFill>
              </a:defRPr>
            </a:lvl3pPr>
            <a:lvl4pPr marL="628650" indent="-182563">
              <a:lnSpc>
                <a:spcPct val="105000"/>
              </a:lnSpc>
              <a:defRPr sz="2000">
                <a:solidFill>
                  <a:schemeClr val="bg1"/>
                </a:solidFill>
              </a:defRPr>
            </a:lvl4pPr>
            <a:lvl5pPr marL="806450" indent="-177800">
              <a:lnSpc>
                <a:spcPct val="1050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122BC095-A876-9474-1A77-71C97220C35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30290" y="1864800"/>
            <a:ext cx="4729798" cy="4132523"/>
          </a:xfrm>
        </p:spPr>
        <p:txBody>
          <a:bodyPr/>
          <a:lstStyle>
            <a:lvl1pPr>
              <a:lnSpc>
                <a:spcPct val="105000"/>
              </a:lnSpc>
              <a:defRPr sz="2000">
                <a:solidFill>
                  <a:schemeClr val="bg1"/>
                </a:solidFill>
              </a:defRPr>
            </a:lvl1pPr>
            <a:lvl2pPr marL="268288" indent="-268288">
              <a:lnSpc>
                <a:spcPct val="105000"/>
              </a:lnSpc>
              <a:defRPr sz="2000">
                <a:solidFill>
                  <a:schemeClr val="bg1"/>
                </a:solidFill>
              </a:defRPr>
            </a:lvl2pPr>
            <a:lvl3pPr marL="446088" indent="-177800">
              <a:lnSpc>
                <a:spcPct val="105000"/>
              </a:lnSpc>
              <a:defRPr sz="2000">
                <a:solidFill>
                  <a:schemeClr val="bg1"/>
                </a:solidFill>
              </a:defRPr>
            </a:lvl3pPr>
            <a:lvl4pPr marL="628650" indent="-182563">
              <a:lnSpc>
                <a:spcPct val="105000"/>
              </a:lnSpc>
              <a:defRPr sz="2000">
                <a:solidFill>
                  <a:schemeClr val="bg1"/>
                </a:solidFill>
              </a:defRPr>
            </a:lvl4pPr>
            <a:lvl5pPr marL="806450" indent="-177800">
              <a:lnSpc>
                <a:spcPct val="1050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17F477E6-8C13-C278-9533-7CA2598E62CF}"/>
              </a:ext>
            </a:extLst>
          </p:cNvPr>
          <p:cNvCxnSpPr/>
          <p:nvPr userDrawn="1"/>
        </p:nvCxnSpPr>
        <p:spPr>
          <a:xfrm>
            <a:off x="378000" y="1404000"/>
            <a:ext cx="1143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5590D3DE-6BD4-EF51-1D87-B27ECDE5E3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0"/>
            <a:ext cx="479251" cy="540000"/>
          </a:xfrm>
          <a:prstGeom prst="rect">
            <a:avLst/>
          </a:prstGeom>
        </p:spPr>
      </p:pic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2A28C857-BB47-C93D-C88A-6CD4D763C64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E62B1FB9-10F2-80A7-9FC8-D76BB5F9DA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B095F84A-F1D5-C753-8A09-0EDE69A077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BFA55EC0-5F19-07EE-E514-C58479DE1A0B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19865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8984" y="336318"/>
            <a:ext cx="10481104" cy="946253"/>
          </a:xfrm>
        </p:spPr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8984" y="2269067"/>
            <a:ext cx="4068000" cy="3735591"/>
          </a:xfrm>
        </p:spPr>
        <p:txBody>
          <a:bodyPr/>
          <a:lstStyle>
            <a:lvl1pPr>
              <a:lnSpc>
                <a:spcPct val="112000"/>
              </a:lnSpc>
              <a:defRPr sz="1500"/>
            </a:lvl1pPr>
            <a:lvl2pPr>
              <a:lnSpc>
                <a:spcPct val="112000"/>
              </a:lnSpc>
              <a:defRPr sz="1500"/>
            </a:lvl2pPr>
            <a:lvl3pPr>
              <a:lnSpc>
                <a:spcPct val="112000"/>
              </a:lnSpc>
              <a:defRPr sz="1500"/>
            </a:lvl3pPr>
            <a:lvl4pPr>
              <a:lnSpc>
                <a:spcPct val="112000"/>
              </a:lnSpc>
              <a:defRPr sz="1500"/>
            </a:lvl4pPr>
            <a:lvl5pPr>
              <a:lnSpc>
                <a:spcPct val="112000"/>
              </a:lnSpc>
              <a:defRPr sz="15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5A6F6BAF-A504-A2C7-689F-8AF5E08257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6316" y="2061296"/>
            <a:ext cx="5670000" cy="403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3E2E94-4525-1B7B-0D47-8AB5DC47456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160C97-37E0-3D01-D67D-8AA44970AB4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E1F2289-E8A9-CD8B-2ABC-8759684ECF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2095140C-B8AA-D928-B8B3-597FCA6673DF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27918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8984" y="336318"/>
            <a:ext cx="10481104" cy="946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8984" y="2269067"/>
            <a:ext cx="4068000" cy="3735591"/>
          </a:xfrm>
        </p:spPr>
        <p:txBody>
          <a:bodyPr/>
          <a:lstStyle>
            <a:lvl1pPr>
              <a:lnSpc>
                <a:spcPct val="112000"/>
              </a:lnSpc>
              <a:defRPr sz="1500">
                <a:solidFill>
                  <a:schemeClr val="bg1"/>
                </a:solidFill>
              </a:defRPr>
            </a:lvl1pPr>
            <a:lvl2pPr>
              <a:lnSpc>
                <a:spcPct val="112000"/>
              </a:lnSpc>
              <a:defRPr sz="1500">
                <a:solidFill>
                  <a:schemeClr val="bg1"/>
                </a:solidFill>
              </a:defRPr>
            </a:lvl2pPr>
            <a:lvl3pPr>
              <a:lnSpc>
                <a:spcPct val="112000"/>
              </a:lnSpc>
              <a:defRPr sz="1500">
                <a:solidFill>
                  <a:schemeClr val="bg1"/>
                </a:solidFill>
              </a:defRPr>
            </a:lvl3pPr>
            <a:lvl4pPr>
              <a:lnSpc>
                <a:spcPct val="112000"/>
              </a:lnSpc>
              <a:defRPr sz="1500">
                <a:solidFill>
                  <a:schemeClr val="bg1"/>
                </a:solidFill>
              </a:defRPr>
            </a:lvl4pPr>
            <a:lvl5pPr>
              <a:lnSpc>
                <a:spcPct val="112000"/>
              </a:lnSpc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5A6F6BAF-A504-A2C7-689F-8AF5E08257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6316" y="2061296"/>
            <a:ext cx="5670000" cy="403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319D3BA-1A59-7CCA-7627-D432C4A0EF4A}"/>
              </a:ext>
            </a:extLst>
          </p:cNvPr>
          <p:cNvCxnSpPr/>
          <p:nvPr userDrawn="1"/>
        </p:nvCxnSpPr>
        <p:spPr>
          <a:xfrm>
            <a:off x="378000" y="1404000"/>
            <a:ext cx="1143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253A82E8-C2EE-9506-FEA9-56535FE41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0"/>
            <a:ext cx="479251" cy="540000"/>
          </a:xfrm>
          <a:prstGeom prst="rect">
            <a:avLst/>
          </a:prstGeom>
        </p:spPr>
      </p:pic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11E42358-06D2-48C6-251F-8C514A06ED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23EB9BAF-1E10-2119-FD47-AD3E7EC843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897A316-55B5-0AF9-892E-BBB19F1717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0DD0B01D-373E-3250-BC60-758819056B53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34908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galerie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EBC4B36-3149-E85E-7A53-3225876023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8000" y="1916832"/>
            <a:ext cx="2800800" cy="198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C95C49C1-CD0C-4086-AC1F-D7F5F0B1C1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8000" y="3986832"/>
            <a:ext cx="2800800" cy="198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02D0EB85-8C1C-BC8D-6826-B3ECE5B745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58558" y="1916832"/>
            <a:ext cx="2800800" cy="405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C540EFE1-FB74-0AB8-FAFF-D8B26E5F81B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39116" y="1916832"/>
            <a:ext cx="5677200" cy="40464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62FC7C-0A9E-C224-3628-5BCA76F4B5A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7422CC-81C1-5A6F-CDC0-5C4D0639721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B92F83C8-7D78-2C88-84FD-0943BD16709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366CC696-4584-979F-0D9A-DFDEC93699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71427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galerie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EBC4B36-3149-E85E-7A53-3225876023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8000" y="1916832"/>
            <a:ext cx="2800800" cy="198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C95C49C1-CD0C-4086-AC1F-D7F5F0B1C1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8000" y="3986832"/>
            <a:ext cx="2800800" cy="198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02D0EB85-8C1C-BC8D-6826-B3ECE5B745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58558" y="1916832"/>
            <a:ext cx="2800800" cy="405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C540EFE1-FB74-0AB8-FAFF-D8B26E5F81B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39116" y="1916832"/>
            <a:ext cx="5677200" cy="40464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F65CAD77-E3CB-C9B5-3B7F-E1B5AB83F258}"/>
              </a:ext>
            </a:extLst>
          </p:cNvPr>
          <p:cNvCxnSpPr/>
          <p:nvPr userDrawn="1"/>
        </p:nvCxnSpPr>
        <p:spPr>
          <a:xfrm>
            <a:off x="378000" y="1404000"/>
            <a:ext cx="1143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A78EE7B3-760E-9921-FE0F-F6DFAEF724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0"/>
            <a:ext cx="479251" cy="540000"/>
          </a:xfrm>
          <a:prstGeom prst="rect">
            <a:avLst/>
          </a:prstGeom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C0779806-561B-2E4F-9C70-8E3CF50FC22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815D270B-574A-3111-DBBF-F11FBB590F4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CD424AD-105C-BE6C-F580-36CD7A17EA9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CA733EBA-1D37-0456-0F9A-7E5F1C7C4B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42733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DDE3CB31-12D5-9392-CA0E-8E84D43C0D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204700" y="0"/>
            <a:ext cx="204700" cy="68580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60000"/>
                </a:schemeClr>
              </a:gs>
              <a:gs pos="57000">
                <a:schemeClr val="bg1">
                  <a:alpha val="26000"/>
                </a:schemeClr>
              </a:gs>
              <a:gs pos="97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  <a:gs pos="79000">
                <a:schemeClr val="tx2">
                  <a:alpha val="40000"/>
                </a:schemeClr>
              </a:gs>
            </a:gsLst>
            <a:lin ang="5400000" scaled="1"/>
            <a:tileRect/>
          </a:gradFill>
        </p:spPr>
        <p:txBody>
          <a:bodyPr vert="vert270" lIns="18000" tIns="72000"/>
          <a:lstStyle>
            <a:lvl1pPr algn="r">
              <a:defRPr sz="1000">
                <a:solidFill>
                  <a:schemeClr val="tx1"/>
                </a:solidFill>
              </a:defRPr>
            </a:lvl1pPr>
            <a:lvl2pPr marL="0" indent="0" algn="r">
              <a:buNone/>
              <a:defRPr sz="1000">
                <a:solidFill>
                  <a:schemeClr val="tx1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Verlaufs-Rollo bei Bedarf nach rechts über das Bild ziehen.</a:t>
            </a:r>
          </a:p>
          <a:p>
            <a:pPr lvl="1"/>
            <a:endParaRPr lang="de-CH" dirty="0"/>
          </a:p>
        </p:txBody>
      </p:sp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7879452D-5A81-6339-1530-93C25A5A523E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332800" y="378000"/>
            <a:ext cx="478800" cy="54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65912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58000"/>
          </a:xfrm>
          <a:pattFill prst="lgCheck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0C0273A4-D576-75BC-AA23-A538B8C4DC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204700" y="0"/>
            <a:ext cx="204700" cy="68580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60000"/>
                </a:schemeClr>
              </a:gs>
              <a:gs pos="57000">
                <a:schemeClr val="bg1">
                  <a:alpha val="26000"/>
                </a:schemeClr>
              </a:gs>
              <a:gs pos="97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  <a:gs pos="79000">
                <a:schemeClr val="tx2">
                  <a:alpha val="40000"/>
                </a:schemeClr>
              </a:gs>
            </a:gsLst>
            <a:lin ang="5400000" scaled="1"/>
            <a:tileRect/>
          </a:gradFill>
        </p:spPr>
        <p:txBody>
          <a:bodyPr vert="vert270" lIns="18000" tIns="72000"/>
          <a:lstStyle>
            <a:lvl1pPr algn="r">
              <a:defRPr sz="1000">
                <a:solidFill>
                  <a:schemeClr val="tx1"/>
                </a:solidFill>
              </a:defRPr>
            </a:lvl1pPr>
            <a:lvl2pPr marL="0" indent="0" algn="r">
              <a:buNone/>
              <a:defRPr sz="1000">
                <a:solidFill>
                  <a:schemeClr val="tx1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Verlaufs-Rollo bei Bedarf nach rechts über das Bild ziehen.</a:t>
            </a:r>
          </a:p>
          <a:p>
            <a:pPr lvl="1"/>
            <a:endParaRPr lang="de-CH" dirty="0"/>
          </a:p>
        </p:txBody>
      </p:sp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7879452D-5A81-6339-1530-93C25A5A523E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332800" y="378000"/>
            <a:ext cx="478800" cy="54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hs Portraitbilder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0F66F4C6-B36A-9AF4-0D66-3EC46F3038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8000" y="17172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AA597946-1FA9-6352-B995-011635640E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6000" y="17172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ABC75154-C919-DB74-E890-C928B37057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56000" y="41256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3EA4A28E-0286-F8A2-0993-6E4C260283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67000" y="17172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5C2EF16D-847E-CDCF-3F6E-E16FB73948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000" y="41256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4249C9FA-80C7-F101-D801-25F5D1AF1F1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8000" y="41256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B53A4741-F43C-7C74-26BB-AEA908C652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8000" y="3472544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6621D712-05B5-4B2E-3113-C4D7778F0F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0" y="3639600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E6F8A781-4F44-E37A-F5E6-B0CA08C7AC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6000" y="3472544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BD5681B0-38F1-38FA-39B2-9B9481B260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6000" y="3639600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FAC2CE3B-0EC5-F675-FFD3-FCC69AD80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67000" y="3472544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19A7007D-5CBE-7BA6-B71D-BDC086AD45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67000" y="3639600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21" name="Textplatzhalter 14">
            <a:extLst>
              <a:ext uri="{FF2B5EF4-FFF2-40B4-BE49-F238E27FC236}">
                <a16:creationId xmlns:a16="http://schemas.microsoft.com/office/drawing/2014/main" id="{FD5F9806-C75D-C4DE-51BA-574FA34985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5877272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272FED74-6B0F-BCC4-0F24-E00F7CE8CF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8000" y="6044328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23" name="Textplatzhalter 14">
            <a:extLst>
              <a:ext uri="{FF2B5EF4-FFF2-40B4-BE49-F238E27FC236}">
                <a16:creationId xmlns:a16="http://schemas.microsoft.com/office/drawing/2014/main" id="{E3714249-6AEC-223D-E2FA-1FB1C82F4F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56000" y="5877272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4" name="Textplatzhalter 14">
            <a:extLst>
              <a:ext uri="{FF2B5EF4-FFF2-40B4-BE49-F238E27FC236}">
                <a16:creationId xmlns:a16="http://schemas.microsoft.com/office/drawing/2014/main" id="{36AA8DFA-8E5F-B9E7-3188-D7445CA4A04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56000" y="6044328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25" name="Textplatzhalter 14">
            <a:extLst>
              <a:ext uri="{FF2B5EF4-FFF2-40B4-BE49-F238E27FC236}">
                <a16:creationId xmlns:a16="http://schemas.microsoft.com/office/drawing/2014/main" id="{2EB00DD7-CFED-CA99-622B-3A4E282354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67000" y="5877272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id="{E477B744-0B12-D3B4-E96F-1EF91E6825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67000" y="6044328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6C99B4-2925-914B-F12F-22418540202A}"/>
              </a:ext>
            </a:extLst>
          </p:cNvPr>
          <p:cNvSpPr>
            <a:spLocks noGrp="1"/>
          </p:cNvSpPr>
          <p:nvPr>
            <p:ph type="dt" sz="half" idx="31"/>
          </p:nvPr>
        </p:nvSpPr>
        <p:spPr>
          <a:xfrm>
            <a:off x="378984" y="6714000"/>
            <a:ext cx="144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86C698D-6E7C-8BA6-EFF7-A104B888843C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05F0DD-6C09-27EC-2BC5-54EBB93400F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D017A68D-639F-3F79-8943-0E72E2D91D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4512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AAA8D0-BC4B-2F0C-5B9F-61AF4F7689F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1676FD8-E0CC-3A4B-93EA-688AF5FB54E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A44D6FD-68EC-4E16-265D-2A09E7DD469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DC119FFA-6EB1-0B5C-FA71-825FD02E32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6858000"/>
          </a:xfrm>
          <a:pattFill prst="lgCheck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D3DE3100-FAE4-347E-B264-A6AFC35D58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204700" y="0"/>
            <a:ext cx="204700" cy="68580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60000"/>
                </a:schemeClr>
              </a:gs>
              <a:gs pos="57000">
                <a:schemeClr val="bg1">
                  <a:alpha val="26000"/>
                </a:schemeClr>
              </a:gs>
              <a:gs pos="97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  <a:gs pos="79000">
                <a:schemeClr val="tx2">
                  <a:alpha val="40000"/>
                </a:schemeClr>
              </a:gs>
            </a:gsLst>
            <a:lin ang="5400000" scaled="1"/>
            <a:tileRect/>
          </a:gradFill>
        </p:spPr>
        <p:txBody>
          <a:bodyPr vert="vert270" lIns="18000" tIns="72000"/>
          <a:lstStyle>
            <a:lvl1pPr algn="r">
              <a:defRPr sz="1000">
                <a:solidFill>
                  <a:schemeClr val="tx1"/>
                </a:solidFill>
              </a:defRPr>
            </a:lvl1pPr>
            <a:lvl2pPr marL="0" indent="0" algn="r">
              <a:buNone/>
              <a:defRPr sz="1000">
                <a:solidFill>
                  <a:schemeClr val="tx1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Verlaufs-Rollo bei Bedarf nach rechts über das Bild ziehen.</a:t>
            </a:r>
          </a:p>
          <a:p>
            <a:pPr lvl="1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77999" y="4690800"/>
            <a:ext cx="11436175" cy="1080000"/>
          </a:xfrm>
        </p:spPr>
        <p:txBody>
          <a:bodyPr anchor="t" anchorCtr="0"/>
          <a:lstStyle>
            <a:lvl1pPr algn="l">
              <a:lnSpc>
                <a:spcPct val="102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" y="4312800"/>
            <a:ext cx="11437200" cy="234000"/>
          </a:xfrm>
        </p:spPr>
        <p:txBody>
          <a:bodyPr/>
          <a:lstStyle>
            <a:lvl1pPr marL="0" indent="0" algn="l">
              <a:buNone/>
              <a:defRPr sz="15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1CB241E-9A7E-BCFB-779C-ABCB042CB25E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78000" y="381600"/>
            <a:ext cx="2800800" cy="590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CD9BD68-945B-33BA-4D60-82C7185F15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6022799"/>
            <a:ext cx="11437200" cy="234000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 dirty="0"/>
              <a:t>Vorname Name — Ort, 0. Monat 0000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99D453E-AAD5-DDDA-0792-19FCE58D45D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440000" y="381600"/>
            <a:ext cx="896400" cy="1188000"/>
          </a:xfrm>
        </p:spPr>
        <p:txBody>
          <a:bodyPr tIns="36000"/>
          <a:lstStyle>
            <a:lvl1pPr algn="ctr">
              <a:defRPr sz="85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Badge hinzufügen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42AE2B9-CCAF-4F64-A70F-70A3C20477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999" y="381599"/>
            <a:ext cx="896401" cy="118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4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hs Portraitbilder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0F66F4C6-B36A-9AF4-0D66-3EC46F3038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8000" y="17172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AA597946-1FA9-6352-B995-011635640E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6000" y="17172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ABC75154-C919-DB74-E890-C928B37057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56000" y="41256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3EA4A28E-0286-F8A2-0993-6E4C260283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67000" y="17172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5C2EF16D-847E-CDCF-3F6E-E16FB73948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000" y="41256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4249C9FA-80C7-F101-D801-25F5D1AF1F1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8000" y="41256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B53A4741-F43C-7C74-26BB-AEA908C652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8000" y="3472544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6621D712-05B5-4B2E-3113-C4D7778F0F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0" y="3639600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E6F8A781-4F44-E37A-F5E6-B0CA08C7AC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6000" y="3472544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BD5681B0-38F1-38FA-39B2-9B9481B260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6000" y="3639600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FAC2CE3B-0EC5-F675-FFD3-FCC69AD80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67000" y="3472544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19A7007D-5CBE-7BA6-B71D-BDC086AD45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67000" y="3639600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21" name="Textplatzhalter 14">
            <a:extLst>
              <a:ext uri="{FF2B5EF4-FFF2-40B4-BE49-F238E27FC236}">
                <a16:creationId xmlns:a16="http://schemas.microsoft.com/office/drawing/2014/main" id="{FD5F9806-C75D-C4DE-51BA-574FA34985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5877272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272FED74-6B0F-BCC4-0F24-E00F7CE8CF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8000" y="6044328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23" name="Textplatzhalter 14">
            <a:extLst>
              <a:ext uri="{FF2B5EF4-FFF2-40B4-BE49-F238E27FC236}">
                <a16:creationId xmlns:a16="http://schemas.microsoft.com/office/drawing/2014/main" id="{E3714249-6AEC-223D-E2FA-1FB1C82F4F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56000" y="5877272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4" name="Textplatzhalter 14">
            <a:extLst>
              <a:ext uri="{FF2B5EF4-FFF2-40B4-BE49-F238E27FC236}">
                <a16:creationId xmlns:a16="http://schemas.microsoft.com/office/drawing/2014/main" id="{36AA8DFA-8E5F-B9E7-3188-D7445CA4A04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56000" y="6044328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25" name="Textplatzhalter 14">
            <a:extLst>
              <a:ext uri="{FF2B5EF4-FFF2-40B4-BE49-F238E27FC236}">
                <a16:creationId xmlns:a16="http://schemas.microsoft.com/office/drawing/2014/main" id="{2EB00DD7-CFED-CA99-622B-3A4E282354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67000" y="5877272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id="{E477B744-0B12-D3B4-E96F-1EF91E6825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67000" y="6044328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91E2F9E9-3215-E42C-6CA1-7C75AAD1AC2D}"/>
              </a:ext>
            </a:extLst>
          </p:cNvPr>
          <p:cNvCxnSpPr/>
          <p:nvPr userDrawn="1"/>
        </p:nvCxnSpPr>
        <p:spPr>
          <a:xfrm>
            <a:off x="378000" y="1404000"/>
            <a:ext cx="1143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69516E70-F176-C8F3-CCE4-59B1D442FF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0"/>
            <a:ext cx="479251" cy="540000"/>
          </a:xfrm>
          <a:prstGeom prst="rect">
            <a:avLst/>
          </a:prstGeo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D74353-C24C-57A2-A923-F950D3ACBC7C}"/>
              </a:ext>
            </a:extLst>
          </p:cNvPr>
          <p:cNvSpPr>
            <a:spLocks noGrp="1"/>
          </p:cNvSpPr>
          <p:nvPr>
            <p:ph type="dt" sz="half" idx="31"/>
          </p:nvPr>
        </p:nvSpPr>
        <p:spPr>
          <a:xfrm>
            <a:off x="378984" y="6714000"/>
            <a:ext cx="1440000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F41729-17A0-2BD7-13E6-9C37A6B3933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A7D06F-6EE9-280B-02A2-85E4B805A00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E8B98555-2F1C-A2C5-E3E4-9E25A60CC1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88860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4">
            <a:extLst>
              <a:ext uri="{FF2B5EF4-FFF2-40B4-BE49-F238E27FC236}">
                <a16:creationId xmlns:a16="http://schemas.microsoft.com/office/drawing/2014/main" id="{BB2E34C1-8356-F672-95BA-DC542FB8DA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5436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565D147-376F-3E9D-6B44-C770D15C1E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8984" y="6714000"/>
            <a:ext cx="144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CC7BDA7-F1AD-92EE-7278-4F3F5093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1" y="6714000"/>
            <a:ext cx="5203032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1386515-713B-DD6C-ABF4-2520C56E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4572" y="6714000"/>
            <a:ext cx="571744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|  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401112E-FD79-8C2B-0B3C-F21174479B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2" y="5734489"/>
            <a:ext cx="2800800" cy="590808"/>
          </a:xfrm>
          <a:prstGeom prst="rect">
            <a:avLst/>
          </a:prstGeom>
        </p:spPr>
      </p:pic>
      <p:sp>
        <p:nvSpPr>
          <p:cNvPr id="4" name="Textplatzhalter 18">
            <a:extLst>
              <a:ext uri="{FF2B5EF4-FFF2-40B4-BE49-F238E27FC236}">
                <a16:creationId xmlns:a16="http://schemas.microsoft.com/office/drawing/2014/main" id="{D7E43976-207F-65EE-7912-997C42A499A6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332800" y="378000"/>
            <a:ext cx="478800" cy="54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4C202BFC-41C5-9476-3D5F-10929728AA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99745" y="5724000"/>
            <a:ext cx="3560343" cy="943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000" spc="2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Organisation</a:t>
            </a:r>
            <a:br>
              <a:rPr lang="de-DE" dirty="0"/>
            </a:br>
            <a:r>
              <a:rPr lang="de-DE" dirty="0"/>
              <a:t>Adresse</a:t>
            </a:r>
            <a:br>
              <a:rPr lang="de-DE" dirty="0"/>
            </a:br>
            <a:r>
              <a:rPr lang="de-DE" dirty="0"/>
              <a:t>+00 000 00 00 00</a:t>
            </a:r>
            <a:br>
              <a:rPr lang="de-DE" dirty="0"/>
            </a:br>
            <a:r>
              <a:rPr lang="de-DE" dirty="0"/>
              <a:t>+00 000 00 00 00</a:t>
            </a:r>
            <a:br>
              <a:rPr lang="de-DE" dirty="0"/>
            </a:br>
            <a:r>
              <a:rPr lang="de-DE" dirty="0"/>
              <a:t>E-Mail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89D88021-3254-381B-EEAB-03FA989305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9200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48247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4">
            <a:extLst>
              <a:ext uri="{FF2B5EF4-FFF2-40B4-BE49-F238E27FC236}">
                <a16:creationId xmlns:a16="http://schemas.microsoft.com/office/drawing/2014/main" id="{BB2E34C1-8356-F672-95BA-DC542FB8DA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5436000"/>
          </a:xfrm>
          <a:pattFill prst="lgCheck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565D147-376F-3E9D-6B44-C770D15C1E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8984" y="6714000"/>
            <a:ext cx="144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CC7BDA7-F1AD-92EE-7278-4F3F5093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1" y="6714000"/>
            <a:ext cx="5203032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1386515-713B-DD6C-ABF4-2520C56E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4572" y="6714000"/>
            <a:ext cx="571744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|  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FE65CCC8-79B9-7FA3-D88C-298E0383530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332800" y="378000"/>
            <a:ext cx="478800" cy="54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401112E-FD79-8C2B-0B3C-F21174479B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2" y="5734489"/>
            <a:ext cx="2800800" cy="590808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5598D09-8E40-1321-0E9C-C819808A59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99745" y="5724000"/>
            <a:ext cx="3560343" cy="943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000" spc="2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Organisation</a:t>
            </a:r>
            <a:br>
              <a:rPr lang="de-DE" dirty="0"/>
            </a:br>
            <a:r>
              <a:rPr lang="de-DE" dirty="0"/>
              <a:t>Adresse</a:t>
            </a:r>
            <a:br>
              <a:rPr lang="de-DE" dirty="0"/>
            </a:br>
            <a:r>
              <a:rPr lang="de-DE" dirty="0"/>
              <a:t>+00 000 00 00 00</a:t>
            </a:r>
            <a:br>
              <a:rPr lang="de-DE" dirty="0"/>
            </a:br>
            <a:r>
              <a:rPr lang="de-DE" dirty="0"/>
              <a:t>+00 000 00 00 00</a:t>
            </a:r>
            <a:br>
              <a:rPr lang="de-DE" dirty="0"/>
            </a:br>
            <a:r>
              <a:rPr lang="de-DE" dirty="0"/>
              <a:t>E-Mail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2FB4D48F-CAEF-74D3-B24B-F6A93DFC33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9200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04671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E7B644E3-9F9E-7511-2041-115A4441B3D7}"/>
              </a:ext>
            </a:extLst>
          </p:cNvPr>
          <p:cNvSpPr/>
          <p:nvPr userDrawn="1"/>
        </p:nvSpPr>
        <p:spPr>
          <a:xfrm>
            <a:off x="0" y="5436000"/>
            <a:ext cx="12193200" cy="142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>
              <a:solidFill>
                <a:schemeClr val="tx1"/>
              </a:solidFill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565D147-376F-3E9D-6B44-C770D15C1E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8984" y="6714000"/>
            <a:ext cx="1298616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CC7BDA7-F1AD-92EE-7278-4F3F5093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1" y="6714000"/>
            <a:ext cx="5203032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1386515-713B-DD6C-ABF4-2520C56E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4572" y="6714000"/>
            <a:ext cx="571744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|  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1A8974A-63EC-BEA3-2039-095A8C2BBE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800" y="532800"/>
            <a:ext cx="4140000" cy="1288970"/>
          </a:xfrm>
          <a:prstGeom prst="rect">
            <a:avLst/>
          </a:prstGeom>
        </p:spPr>
      </p:pic>
      <p:sp>
        <p:nvSpPr>
          <p:cNvPr id="2" name="Textplatzhalter 12">
            <a:extLst>
              <a:ext uri="{FF2B5EF4-FFF2-40B4-BE49-F238E27FC236}">
                <a16:creationId xmlns:a16="http://schemas.microsoft.com/office/drawing/2014/main" id="{5DB51A2D-DEB5-75D6-2CA4-F704B435EA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77600" y="5724000"/>
            <a:ext cx="3560343" cy="943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000" spc="2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Organisation</a:t>
            </a:r>
            <a:br>
              <a:rPr lang="de-DE" dirty="0"/>
            </a:br>
            <a:r>
              <a:rPr lang="de-DE" dirty="0"/>
              <a:t>Adresse</a:t>
            </a:r>
            <a:br>
              <a:rPr lang="de-DE" dirty="0"/>
            </a:br>
            <a:r>
              <a:rPr lang="de-DE" dirty="0"/>
              <a:t>+00 000 00 00 00</a:t>
            </a:r>
            <a:br>
              <a:rPr lang="de-DE" dirty="0"/>
            </a:br>
            <a:r>
              <a:rPr lang="de-DE" dirty="0"/>
              <a:t>+00 000 00 00 00</a:t>
            </a:r>
            <a:br>
              <a:rPr lang="de-DE" dirty="0"/>
            </a:br>
            <a:r>
              <a:rPr lang="de-DE" dirty="0"/>
              <a:t>E-Mail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3AF3506-7F11-B11C-8776-00FD360D2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84316" y="6379200"/>
            <a:ext cx="4032000" cy="144000"/>
          </a:xfrm>
        </p:spPr>
        <p:txBody>
          <a:bodyPr/>
          <a:lstStyle>
            <a:lvl1pPr marL="0" indent="0" algn="r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87442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57B5BC0-C651-E196-570C-6DF32DD0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0E27904-E03C-5D77-B6D0-605B5287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9E5FA7-CCF2-A207-E06E-CF8A89AA7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0E405BE0-C5DD-8EEB-8845-F8A5EF23F9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5865F1B-0D94-9C38-F0E6-887F7979C6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0"/>
            <a:ext cx="479251" cy="540000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F779B70-7D81-C9DC-7FF7-E08C9082C309}"/>
              </a:ext>
            </a:extLst>
          </p:cNvPr>
          <p:cNvCxnSpPr/>
          <p:nvPr userDrawn="1"/>
        </p:nvCxnSpPr>
        <p:spPr>
          <a:xfrm>
            <a:off x="378000" y="1404000"/>
            <a:ext cx="1143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FC65046-5CEF-4399-7777-78689E77E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894DAD-D905-3275-3691-CD0CD600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A34424-F827-6FDB-84FF-D74684FC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55B3FCB9-F127-1BB8-CF15-24CB5C043D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88809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13938044-DB5F-9BB2-B924-670CF7FE0CBB}"/>
              </a:ext>
            </a:extLst>
          </p:cNvPr>
          <p:cNvSpPr/>
          <p:nvPr userDrawn="1"/>
        </p:nvSpPr>
        <p:spPr>
          <a:xfrm>
            <a:off x="0" y="1370803"/>
            <a:ext cx="121932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>
              <a:solidFill>
                <a:schemeClr val="tx1"/>
              </a:solidFill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E591001-3874-34A8-9D03-0010D3F0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F7E6C1C-1F02-29BD-A8C7-FCB51CD0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3CB16C-9AED-9297-3D04-1A055E8C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DFC4DAB2-4854-DAB3-12E8-D6F862DC40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F472CDE-AFA7-4A6B-AC6B-F8CFD4B28B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0"/>
            <a:ext cx="479251" cy="5400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42DD01B-C087-019D-B2DB-E052B6D8D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E3A3E94-C953-AF2A-250F-6389AA93F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B1C7BD-5F47-4A23-BDED-98EFF871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FD266B6A-F33F-6934-5C11-0179F1444C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189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0F7B571-59D4-4D69-AE85-AE9C07585436}"/>
              </a:ext>
            </a:extLst>
          </p:cNvPr>
          <p:cNvSpPr/>
          <p:nvPr userDrawn="1"/>
        </p:nvSpPr>
        <p:spPr>
          <a:xfrm>
            <a:off x="0" y="1370803"/>
            <a:ext cx="121932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86783" y="2761200"/>
            <a:ext cx="11436175" cy="1224000"/>
          </a:xfrm>
        </p:spPr>
        <p:txBody>
          <a:bodyPr anchor="t" anchorCtr="0"/>
          <a:lstStyle>
            <a:lvl1pPr algn="l">
              <a:lnSpc>
                <a:spcPct val="94000"/>
              </a:lnSpc>
              <a:defRPr sz="4000" spc="20" baseline="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9686CC-4111-F04D-537F-55B2D29BF0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8984" y="6714000"/>
            <a:ext cx="144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1DB7F5-658B-B915-B5D5-A1CA681FF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6969" y="6378907"/>
            <a:ext cx="5203032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87078F-B804-75C9-F70A-2FC49436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4572" y="6378907"/>
            <a:ext cx="571744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CDC187F-965E-7B81-1C3E-5969E888F5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5877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86783" y="2761200"/>
            <a:ext cx="11436175" cy="1224000"/>
          </a:xfrm>
        </p:spPr>
        <p:txBody>
          <a:bodyPr anchor="t" anchorCtr="0"/>
          <a:lstStyle>
            <a:lvl1pPr algn="l">
              <a:lnSpc>
                <a:spcPct val="940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796DB9-F7AA-2255-4FED-76EC9EEDB4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8984" y="6714000"/>
            <a:ext cx="1440000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4A8C91-C998-4E6F-0842-DF628A44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75B1BE-4847-0231-BF33-1E9A8115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D566398-E17F-7630-FAB4-6ADEC90A9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1"/>
            <a:ext cx="479249" cy="539998"/>
          </a:xfrm>
          <a:prstGeom prst="rect">
            <a:avLst/>
          </a:prstGeom>
        </p:spPr>
      </p:pic>
      <p:sp>
        <p:nvSpPr>
          <p:cNvPr id="7" name="Untertitel 2">
            <a:extLst>
              <a:ext uri="{FF2B5EF4-FFF2-40B4-BE49-F238E27FC236}">
                <a16:creationId xmlns:a16="http://schemas.microsoft.com/office/drawing/2014/main" id="{1E93BDB7-3DFD-F66D-4E99-F44995A5BA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0153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+ Bild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9686CC-4111-F04D-537F-55B2D29BF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D1C2C9F5-717E-9F94-E733-F854D0B238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1440000" anchor="t" anchorCtr="0"/>
          <a:lstStyle>
            <a:lvl1pPr algn="ctr">
              <a:defRPr sz="1200"/>
            </a:lvl1pPr>
          </a:lstStyle>
          <a:p>
            <a:r>
              <a:rPr lang="de-CH" dirty="0"/>
              <a:t>Bild mit Drag &amp; Drop hierhin in den Platzhalter ziehen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1DB7F5-658B-B915-B5D5-A1CA681FF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87078F-B804-75C9-F70A-2FC49436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AF48BF69-2295-49BC-F2AA-85E253176F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205200" y="0"/>
            <a:ext cx="205200" cy="68580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60000"/>
                </a:schemeClr>
              </a:gs>
              <a:gs pos="57000">
                <a:schemeClr val="bg1">
                  <a:alpha val="26000"/>
                </a:schemeClr>
              </a:gs>
              <a:gs pos="97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  <a:gs pos="79000">
                <a:schemeClr val="tx2">
                  <a:alpha val="40000"/>
                </a:schemeClr>
              </a:gs>
            </a:gsLst>
            <a:lin ang="5400000" scaled="1"/>
            <a:tileRect/>
          </a:gradFill>
        </p:spPr>
        <p:txBody>
          <a:bodyPr vert="vert270" lIns="18000" tIns="72000"/>
          <a:lstStyle>
            <a:lvl1pPr algn="r">
              <a:defRPr sz="1000">
                <a:solidFill>
                  <a:schemeClr val="tx1"/>
                </a:solidFill>
              </a:defRPr>
            </a:lvl1pPr>
            <a:lvl2pPr marL="0" indent="0" algn="ctr">
              <a:buNone/>
              <a:defRPr sz="1000">
                <a:solidFill>
                  <a:schemeClr val="tx1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Verlaufs-Rollo bei Bedarf nach rechts über das Bild ziehen.</a:t>
            </a:r>
          </a:p>
          <a:p>
            <a:pPr lvl="1"/>
            <a:endParaRPr lang="de-CH" dirty="0"/>
          </a:p>
        </p:txBody>
      </p:sp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75B28AA3-BAD7-7072-561B-9150970477F0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332800" y="378000"/>
            <a:ext cx="478800" cy="54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86783" y="2761200"/>
            <a:ext cx="11436175" cy="1224000"/>
          </a:xfrm>
        </p:spPr>
        <p:txBody>
          <a:bodyPr anchor="t" anchorCtr="0"/>
          <a:lstStyle>
            <a:lvl1pPr algn="l">
              <a:lnSpc>
                <a:spcPct val="94000"/>
              </a:lnSpc>
              <a:defRPr sz="4000" spc="20" baseline="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4B69CC7-8EEE-8211-4AD5-A60F90E76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9755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+ Bild (Logo weiss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796DB9-F7AA-2255-4FED-76EC9EEDB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DCAF18C3-9923-FB31-8A8E-2987E232291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973"/>
            <a:ext cx="12193200" cy="6858000"/>
          </a:xfrm>
          <a:pattFill prst="lgCheck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tIns="1440000" anchor="t" anchorCtr="0"/>
          <a:lstStyle>
            <a:lvl1pPr algn="ctr">
              <a:defRPr sz="1200"/>
            </a:lvl1pPr>
          </a:lstStyle>
          <a:p>
            <a:r>
              <a:rPr lang="de-DE" dirty="0"/>
              <a:t>Bild mit Drag &amp; Drop hierhin in den Platzhalter ziehen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4A8C91-C998-4E6F-0842-DF628A44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75B1BE-4847-0231-BF33-1E9A8115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479332A1-9C16-0F1C-D1C9-9E2016D9E1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204700" y="0"/>
            <a:ext cx="204700" cy="68580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60000"/>
                </a:schemeClr>
              </a:gs>
              <a:gs pos="57000">
                <a:schemeClr val="bg1">
                  <a:alpha val="26000"/>
                </a:schemeClr>
              </a:gs>
              <a:gs pos="97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  <a:gs pos="79000">
                <a:schemeClr val="tx2">
                  <a:alpha val="40000"/>
                </a:schemeClr>
              </a:gs>
            </a:gsLst>
            <a:lin ang="5400000" scaled="1"/>
            <a:tileRect/>
          </a:gradFill>
        </p:spPr>
        <p:txBody>
          <a:bodyPr vert="vert270" lIns="18000" tIns="72000"/>
          <a:lstStyle>
            <a:lvl1pPr algn="r">
              <a:defRPr sz="1000">
                <a:solidFill>
                  <a:schemeClr val="tx1"/>
                </a:solidFill>
              </a:defRPr>
            </a:lvl1pPr>
            <a:lvl2pPr marL="0" indent="0" algn="r">
              <a:buNone/>
              <a:defRPr sz="1000">
                <a:solidFill>
                  <a:schemeClr val="tx1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Verlaufs-Rollo bei Bedarf nach rechts über das Bild ziehen.</a:t>
            </a:r>
          </a:p>
          <a:p>
            <a:pPr lvl="1"/>
            <a:endParaRPr lang="de-CH" dirty="0"/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446E9EC8-0303-70A3-59B8-1344A45066B1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332800" y="378000"/>
            <a:ext cx="478800" cy="54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86783" y="2761200"/>
            <a:ext cx="11436175" cy="1224000"/>
          </a:xfrm>
        </p:spPr>
        <p:txBody>
          <a:bodyPr anchor="t" anchorCtr="0"/>
          <a:lstStyle>
            <a:lvl1pPr algn="l">
              <a:lnSpc>
                <a:spcPct val="940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D39E1137-E621-DE5F-A7FB-C543A1ED4B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9751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982D407-B3CF-176E-538A-76B6F41628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3500" y="1865314"/>
            <a:ext cx="9526588" cy="3032612"/>
          </a:xfrm>
        </p:spPr>
        <p:txBody>
          <a:bodyPr anchor="ctr" anchorCtr="0">
            <a:noAutofit/>
          </a:bodyPr>
          <a:lstStyle>
            <a:lvl1pPr>
              <a:lnSpc>
                <a:spcPct val="92000"/>
              </a:lnSpc>
              <a:defRPr sz="4700" b="1" spc="-10" baseline="0">
                <a:solidFill>
                  <a:schemeClr val="accent1"/>
                </a:solidFill>
              </a:defRPr>
            </a:lvl1pPr>
            <a:lvl2pPr marL="285750" indent="-285750">
              <a:lnSpc>
                <a:spcPct val="92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Char char="—"/>
              <a:defRPr sz="1700" b="0" spc="-10" baseline="0">
                <a:solidFill>
                  <a:schemeClr val="accent1"/>
                </a:solidFill>
              </a:defRPr>
            </a:lvl2pPr>
            <a:lvl3pPr marL="533400" indent="-271463">
              <a:lnSpc>
                <a:spcPct val="92000"/>
              </a:lnSpc>
              <a:buClr>
                <a:schemeClr val="accent1"/>
              </a:buClr>
              <a:buSzPct val="120000"/>
              <a:buFont typeface="Wingdings" panose="05000000000000000000" pitchFamily="2" charset="2"/>
              <a:buChar char=""/>
              <a:defRPr sz="1700" b="0" spc="-10" baseline="0">
                <a:solidFill>
                  <a:schemeClr val="accent1"/>
                </a:solidFill>
              </a:defRPr>
            </a:lvl3pPr>
            <a:lvl4pPr marL="806450" indent="-265113" defTabSz="896938">
              <a:lnSpc>
                <a:spcPct val="92000"/>
              </a:lnSpc>
              <a:defRPr sz="1700" b="0" spc="-10" baseline="0">
                <a:solidFill>
                  <a:schemeClr val="accent1"/>
                </a:solidFill>
              </a:defRPr>
            </a:lvl4pPr>
            <a:lvl5pPr marL="1077913" indent="-273050">
              <a:lnSpc>
                <a:spcPct val="92000"/>
              </a:lnSpc>
              <a:defRPr sz="1700" b="0" spc="-1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Zitat hinzufügen</a:t>
            </a:r>
          </a:p>
          <a:p>
            <a:pPr lvl="1"/>
            <a:r>
              <a:rPr lang="de-DE" dirty="0" err="1"/>
              <a:t>Autor:in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0F7B571-59D4-4D69-AE85-AE9C07585436}"/>
              </a:ext>
            </a:extLst>
          </p:cNvPr>
          <p:cNvSpPr/>
          <p:nvPr userDrawn="1"/>
        </p:nvSpPr>
        <p:spPr>
          <a:xfrm>
            <a:off x="0" y="1370803"/>
            <a:ext cx="121932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>
              <a:solidFill>
                <a:schemeClr val="tx1"/>
              </a:solidFill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321F2AD-C4DA-455F-AE6A-1F8321AFE75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78984" y="6714000"/>
            <a:ext cx="144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9F1C688-B050-79F6-7A21-A54F60CBE4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6BECDBD-6AC3-6849-2C20-D5AF2B1A39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DEFA2DEA-1B19-B898-C940-5214D19162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7130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982D407-B3CF-176E-538A-76B6F41628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3500" y="1865314"/>
            <a:ext cx="9526588" cy="3032612"/>
          </a:xfrm>
        </p:spPr>
        <p:txBody>
          <a:bodyPr anchor="ctr" anchorCtr="0">
            <a:noAutofit/>
          </a:bodyPr>
          <a:lstStyle>
            <a:lvl1pPr>
              <a:lnSpc>
                <a:spcPct val="92000"/>
              </a:lnSpc>
              <a:defRPr sz="4700" b="1" spc="-10" baseline="0">
                <a:solidFill>
                  <a:schemeClr val="accent1"/>
                </a:solidFill>
              </a:defRPr>
            </a:lvl1pPr>
            <a:lvl2pPr marL="285750" indent="-285750">
              <a:lnSpc>
                <a:spcPct val="92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Char char="—"/>
              <a:defRPr sz="1700" b="0" spc="-10" baseline="0">
                <a:solidFill>
                  <a:schemeClr val="accent1"/>
                </a:solidFill>
              </a:defRPr>
            </a:lvl2pPr>
            <a:lvl3pPr marL="533400" indent="-271463">
              <a:lnSpc>
                <a:spcPct val="92000"/>
              </a:lnSpc>
              <a:buClr>
                <a:schemeClr val="accent1"/>
              </a:buClr>
              <a:buSzPct val="120000"/>
              <a:buFont typeface="Wingdings" panose="05000000000000000000" pitchFamily="2" charset="2"/>
              <a:buChar char=""/>
              <a:defRPr sz="1700" b="0" spc="-10" baseline="0">
                <a:solidFill>
                  <a:schemeClr val="accent1"/>
                </a:solidFill>
              </a:defRPr>
            </a:lvl3pPr>
            <a:lvl4pPr marL="806450" indent="-265113" defTabSz="896938">
              <a:lnSpc>
                <a:spcPct val="92000"/>
              </a:lnSpc>
              <a:defRPr sz="1700" b="0" spc="-10" baseline="0">
                <a:solidFill>
                  <a:schemeClr val="accent1"/>
                </a:solidFill>
              </a:defRPr>
            </a:lvl4pPr>
            <a:lvl5pPr marL="1077913" indent="-273050">
              <a:lnSpc>
                <a:spcPct val="92000"/>
              </a:lnSpc>
              <a:defRPr sz="1700" b="0" spc="-1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Zitat hinzufügen</a:t>
            </a:r>
          </a:p>
          <a:p>
            <a:pPr lvl="1"/>
            <a:r>
              <a:rPr lang="de-DE" dirty="0" err="1"/>
              <a:t>Autor:in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8F176CB-98EE-9FA3-2320-BBA9C8A46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0"/>
            <a:ext cx="479251" cy="540000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17031CF-8976-6A47-7B39-E508C7BA2E2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78984" y="6714000"/>
            <a:ext cx="1440000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D96EE9-044A-69A7-CF9F-4A3076E6CC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F52750-051E-E632-B1A9-A8972D369B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C20A1078-3BF6-549D-1702-67081088C9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7325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6F64BA-FB5B-B2FF-0D13-5BBE4C1B8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693F93-D316-B547-836A-402523C47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A07455-036B-5CAF-F0F5-F06DF9150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38DE9691-4FD6-D766-E391-F2E3D76935A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8984" y="336318"/>
            <a:ext cx="10481104" cy="9462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32689" y="1864659"/>
            <a:ext cx="9527312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984" y="6714000"/>
            <a:ext cx="1440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656969" y="6378907"/>
            <a:ext cx="5203032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44572" y="6378907"/>
            <a:ext cx="571744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703539-8E35-D069-DBD5-3A4DCC125A4D}"/>
              </a:ext>
            </a:extLst>
          </p:cNvPr>
          <p:cNvSpPr txBox="1"/>
          <p:nvPr userDrawn="1"/>
        </p:nvSpPr>
        <p:spPr>
          <a:xfrm rot="5400000">
            <a:off x="11394044" y="5941110"/>
            <a:ext cx="1753783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 dirty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459A31B-E748-E24A-8AD7-0761BAA87B34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800" y="378000"/>
            <a:ext cx="479249" cy="540000"/>
          </a:xfrm>
          <a:prstGeom prst="rect">
            <a:avLst/>
          </a:prstGeom>
        </p:spPr>
      </p:pic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6D0B440-97A8-992F-BCDC-E20A8689854F}"/>
              </a:ext>
            </a:extLst>
          </p:cNvPr>
          <p:cNvCxnSpPr/>
          <p:nvPr userDrawn="1"/>
        </p:nvCxnSpPr>
        <p:spPr>
          <a:xfrm>
            <a:off x="378000" y="1404000"/>
            <a:ext cx="11437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8" r:id="rId2"/>
    <p:sldLayoutId id="2147483669" r:id="rId3"/>
    <p:sldLayoutId id="2147483670" r:id="rId4"/>
    <p:sldLayoutId id="2147483687" r:id="rId5"/>
    <p:sldLayoutId id="2147483688" r:id="rId6"/>
    <p:sldLayoutId id="2147483676" r:id="rId7"/>
    <p:sldLayoutId id="2147483677" r:id="rId8"/>
    <p:sldLayoutId id="2147483659" r:id="rId9"/>
    <p:sldLayoutId id="2147483667" r:id="rId10"/>
    <p:sldLayoutId id="2147483672" r:id="rId11"/>
    <p:sldLayoutId id="2147483673" r:id="rId12"/>
    <p:sldLayoutId id="2147483674" r:id="rId13"/>
    <p:sldLayoutId id="2147483675" r:id="rId14"/>
    <p:sldLayoutId id="2147483682" r:id="rId15"/>
    <p:sldLayoutId id="2147483683" r:id="rId16"/>
    <p:sldLayoutId id="2147483671" r:id="rId17"/>
    <p:sldLayoutId id="2147483665" r:id="rId18"/>
    <p:sldLayoutId id="2147483680" r:id="rId19"/>
    <p:sldLayoutId id="2147483681" r:id="rId20"/>
    <p:sldLayoutId id="2147483685" r:id="rId21"/>
    <p:sldLayoutId id="2147483684" r:id="rId22"/>
    <p:sldLayoutId id="2147483686" r:id="rId23"/>
    <p:sldLayoutId id="2147483663" r:id="rId24"/>
    <p:sldLayoutId id="2147483678" r:id="rId25"/>
    <p:sldLayoutId id="2147483664" r:id="rId26"/>
    <p:sldLayoutId id="2147483679" r:id="rId2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spc="-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0"/>
        </a:spcBef>
        <a:buFont typeface="+mj-lt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358775" algn="l" defTabSz="914400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SzPct val="120000"/>
        <a:buFont typeface="Wingdings" panose="05000000000000000000" pitchFamily="2" charset="2"/>
        <a:buChar char="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-274638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265113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5713" indent="-27305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indent="0" algn="l" defTabSz="914400" rtl="0" eaLnBrk="1" latinLnBrk="0" hangingPunct="1">
        <a:lnSpc>
          <a:spcPct val="105000"/>
        </a:lnSpc>
        <a:spcBef>
          <a:spcPts val="0"/>
        </a:spcBef>
        <a:buFont typeface="+mj-lt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358775" algn="l" defTabSz="914400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SzPct val="120000"/>
        <a:buFont typeface="Wingdings" panose="05000000000000000000" pitchFamily="2" charset="2"/>
        <a:buChar char="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-274638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265113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5713" indent="-27305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8" userDrawn="1">
          <p15:clr>
            <a:srgbClr val="A4A3A4"/>
          </p15:clr>
        </p15:guide>
        <p15:guide id="2" pos="7442" userDrawn="1">
          <p15:clr>
            <a:srgbClr val="A4A3A4"/>
          </p15:clr>
        </p15:guide>
        <p15:guide id="3" orient="horz" pos="3780" userDrawn="1">
          <p15:clr>
            <a:srgbClr val="A4A3A4"/>
          </p15:clr>
        </p15:guide>
        <p15:guide id="4" orient="horz" pos="1175" userDrawn="1">
          <p15:clr>
            <a:srgbClr val="A4A3A4"/>
          </p15:clr>
        </p15:guide>
        <p15:guide id="5" pos="840" userDrawn="1">
          <p15:clr>
            <a:srgbClr val="A4A3A4"/>
          </p15:clr>
        </p15:guide>
        <p15:guide id="6" pos="6841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t.admin.ch/" TargetMode="External"/><Relationship Id="rId2" Type="http://schemas.openxmlformats.org/officeDocument/2006/relationships/hyperlink" Target="https://agov.ch/me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1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9672850-B231-2396-0B60-817710A91C0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B16D629-1A1B-7C80-59C7-D974384BAB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237F96-6FD3-7E43-A4EC-9890CCE6D1E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CH"/>
              <a:t>|  Seite </a:t>
            </a:r>
            <a:fld id="{442AD375-037F-43D0-B059-5172DA06796A}" type="slidenum">
              <a:rPr lang="de-CH" smtClean="0"/>
              <a:pPr/>
              <a:t>1</a:t>
            </a:fld>
            <a:r>
              <a:rPr lang="de-CH"/>
              <a:t> </a:t>
            </a:r>
            <a:endParaRPr lang="de-CH" dirty="0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426C25C1-82AA-401E-97AF-1DC7FC64FF0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8" b="7818"/>
          <a:stretch>
            <a:fillRect/>
          </a:stretch>
        </p:blipFill>
        <p:spPr/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3948891-A135-A7F9-BFB2-0B6E36C1B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091AD87A-4EEA-53CB-9E65-0DF6F17995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Guide rapide de SAT-Admin App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8EEE415-A3E4-8496-78AC-18033BFFB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 </a:t>
            </a:r>
          </a:p>
        </p:txBody>
      </p:sp>
      <p:pic>
        <p:nvPicPr>
          <p:cNvPr id="21" name="Inhaltsplatzhalter 20">
            <a:extLst>
              <a:ext uri="{FF2B5EF4-FFF2-40B4-BE49-F238E27FC236}">
                <a16:creationId xmlns:a16="http://schemas.microsoft.com/office/drawing/2014/main" id="{E716749B-7A1D-43A4-9187-8E47469BB0FF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980" y="381000"/>
            <a:ext cx="891778" cy="1189038"/>
          </a:xfrm>
        </p:spPr>
      </p:pic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547B4FA3-DEFB-475E-821A-2259CE53C3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000" y="381600"/>
            <a:ext cx="2800800" cy="590400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2736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83B5F5D3-405B-44C8-B3D1-629D16AAD9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DBA7CC-C79A-CD60-39AF-C323E5F52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F79EA4-DB3B-B70B-7377-F7A683B955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9354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C98CA-D164-B4DB-F030-B564FD635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956A98-CFE7-4233-3E2D-C574F041C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Généralités</a:t>
            </a:r>
            <a:r>
              <a:rPr lang="de-CH" dirty="0"/>
              <a:t> SAT-Admin App 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4CE1EAB-786E-8AB2-C782-2F6DCB5BA6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E4F375-3B06-4FAB-994D-88FA2B643422}" type="datetime4">
              <a:rPr lang="de-CH" smtClean="0"/>
              <a:t>22. Januar 2026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9F8DB4-B472-E68D-7C2E-D258F7B6E9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2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65C2E9B-9794-4A89-D30C-46320DA38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984" y="1864800"/>
            <a:ext cx="8381312" cy="41325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L'application ne peut actuellement être utilisée qu'avec une connexion Internet active.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Les résultats peuvent être enregistrés directement au stand de tir.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L'administrateur de la société de tir doit cliquer une fois par an dans SAT-Admin sur les listes des participants afin que celles-ci s'ouvrent correctement. Sinon, un message d'erreur peut s'afficher dans l'application.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Pour le militaire astreint au tir, toutes les répétitions doivent être enregistrées.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Si un militaire astreint au tir ne remplit pas les conditions requises par le PO, l'inscription est automatiquement enregistrée dans la liste des restés.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1256AEC-9594-61CF-B100-D7D030A46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368" y="2240868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7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44AB9-A39C-43D8-AB91-29E7F989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Conditions requises pour le SAT-Admin App</a:t>
            </a:r>
            <a:endParaRPr lang="de-CH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119DE8D-6747-3540-9361-C3E4782D49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E4F375-3B06-4FAB-994D-88FA2B643422}" type="datetime4">
              <a:rPr lang="de-CH" smtClean="0"/>
              <a:t>22. Januar 2026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FE316A-AEED-C87C-B212-A0BEEF8B74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3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B9476A58-7CC4-9533-47D5-2C30ABE86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984" y="1864800"/>
            <a:ext cx="6869144" cy="413252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/>
              <a:t>L'utilisateur de l'application doit posséder un </a:t>
            </a:r>
            <a:r>
              <a:rPr lang="fr-FR" dirty="0">
                <a:hlinkClick r:id="rId2"/>
              </a:rPr>
              <a:t>compte AGOV</a:t>
            </a:r>
            <a:r>
              <a:rPr lang="fr-FR" dirty="0"/>
              <a:t>.</a:t>
            </a:r>
            <a:endParaRPr lang="de-CH" dirty="0"/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L'utilisateur de l'application doit se connecter à </a:t>
            </a:r>
            <a:br>
              <a:rPr lang="fr-FR" dirty="0"/>
            </a:br>
            <a:r>
              <a:rPr lang="fr-FR" dirty="0">
                <a:hlinkClick r:id="rId3"/>
              </a:rPr>
              <a:t>SAT-Admin</a:t>
            </a:r>
            <a:r>
              <a:rPr lang="fr-FR" dirty="0"/>
              <a:t> (www.sat.admin.ch)</a:t>
            </a:r>
            <a:r>
              <a:rPr lang="de-CH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Les conditions générales de SAT-Admin doivent être acceptées</a:t>
            </a:r>
            <a:r>
              <a:rPr lang="de-CH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Le message «Veuillez contacter votre administrateur» doit s'afficher.</a:t>
            </a:r>
            <a:endParaRPr lang="de-CH" dirty="0"/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L'administrateur de la société de tir doit attribuer à l'utilisateur le rôle de «</a:t>
            </a:r>
            <a:r>
              <a:rPr lang="de-CH" dirty="0" err="1"/>
              <a:t>Collecteur</a:t>
            </a:r>
            <a:r>
              <a:rPr lang="de-CH" dirty="0"/>
              <a:t> de </a:t>
            </a:r>
            <a:r>
              <a:rPr lang="de-CH" dirty="0" err="1"/>
              <a:t>résultats</a:t>
            </a:r>
            <a:r>
              <a:rPr lang="de-CH" dirty="0"/>
              <a:t>» </a:t>
            </a:r>
            <a:r>
              <a:rPr lang="fr-FR" dirty="0"/>
              <a:t>dans SAT-Admin</a:t>
            </a:r>
            <a:r>
              <a:rPr lang="de-CH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Le rôle «</a:t>
            </a:r>
            <a:r>
              <a:rPr lang="de-CH" dirty="0" err="1"/>
              <a:t>Collecteur</a:t>
            </a:r>
            <a:r>
              <a:rPr lang="de-CH" dirty="0"/>
              <a:t> de </a:t>
            </a:r>
            <a:r>
              <a:rPr lang="de-CH" dirty="0" err="1"/>
              <a:t>résultats</a:t>
            </a:r>
            <a:r>
              <a:rPr lang="fr-FR" dirty="0"/>
              <a:t>» contrôle exclusivement les autorisations de l'application.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L'utilisateur de l'application peut désormais lancer l'application.</a:t>
            </a:r>
            <a:endParaRPr lang="de-CH" dirty="0"/>
          </a:p>
          <a:p>
            <a:pPr marL="457200" indent="-457200">
              <a:buFont typeface="+mj-lt"/>
              <a:buAutoNum type="arabicPeriod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C0BB461-C504-2711-515A-09CD869E8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" b="3270"/>
          <a:stretch/>
        </p:blipFill>
        <p:spPr>
          <a:xfrm>
            <a:off x="7336373" y="2094857"/>
            <a:ext cx="447664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78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A57E5-8059-B5BD-C9FC-E06534283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6249A-85F8-5236-4FDC-CAFDBFFF7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Côntroler</a:t>
            </a:r>
            <a:r>
              <a:rPr lang="de-CH" dirty="0"/>
              <a:t> </a:t>
            </a:r>
            <a:r>
              <a:rPr lang="de-CH" dirty="0" err="1"/>
              <a:t>tireur</a:t>
            </a:r>
            <a:endParaRPr lang="de-CH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875F879-4DF1-FA0A-B580-1A392E8D0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E4F375-3B06-4FAB-994D-88FA2B643422}" type="datetime4">
              <a:rPr lang="de-CH" smtClean="0"/>
              <a:t>22. Januar 2026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7E343C-A32D-14B4-DA60-025323FD08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4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76C3086-055F-BDE8-C30A-85827323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577" y="1484784"/>
            <a:ext cx="3121733" cy="1512168"/>
          </a:xfrm>
        </p:spPr>
        <p:txBody>
          <a:bodyPr/>
          <a:lstStyle/>
          <a:p>
            <a:r>
              <a:rPr lang="de-CH" b="1" dirty="0"/>
              <a:t>Militaire: </a:t>
            </a:r>
          </a:p>
          <a:p>
            <a:r>
              <a:rPr lang="fr-FR" dirty="0"/>
              <a:t>Identifier avec «Rappel de l’obligation de tir» ou </a:t>
            </a:r>
            <a:br>
              <a:rPr lang="fr-FR" dirty="0"/>
            </a:br>
            <a:r>
              <a:rPr lang="fr-FR" dirty="0"/>
              <a:t>«Armes attribuées». (1)</a:t>
            </a:r>
          </a:p>
          <a:p>
            <a:endParaRPr lang="fr-FR" dirty="0"/>
          </a:p>
          <a:p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481689C-BCA7-5A50-1CBF-AC7B73CFEB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2110" y="1410716"/>
            <a:ext cx="2040888" cy="413279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246A67D-EE8C-771F-99CF-A22CEA2C50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643" y="1410716"/>
            <a:ext cx="2040888" cy="4132798"/>
          </a:xfrm>
          <a:prstGeom prst="rect">
            <a:avLst/>
          </a:prstGeom>
        </p:spPr>
      </p:pic>
      <p:pic>
        <p:nvPicPr>
          <p:cNvPr id="13" name="Grafik 12" descr="Soldat Silhouette">
            <a:extLst>
              <a:ext uri="{FF2B5EF4-FFF2-40B4-BE49-F238E27FC236}">
                <a16:creationId xmlns:a16="http://schemas.microsoft.com/office/drawing/2014/main" id="{EB63557D-9311-E196-AB72-323182BC1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2348" y="56710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98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1D6A1-F37A-8651-C5FE-1DA6701E8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88FE5-2E32-6BED-22F9-C1C6115BB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Côntroler</a:t>
            </a:r>
            <a:r>
              <a:rPr lang="de-CH" dirty="0"/>
              <a:t> </a:t>
            </a:r>
            <a:r>
              <a:rPr lang="de-CH" dirty="0" err="1"/>
              <a:t>tireur</a:t>
            </a:r>
            <a:endParaRPr lang="de-CH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786C798-5A78-22D0-3F4B-A90718E3D8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E4F375-3B06-4FAB-994D-88FA2B643422}" type="datetime4">
              <a:rPr lang="de-CH" smtClean="0"/>
              <a:t>22. Januar 2026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1A2D73-5B3F-48B8-EB75-642F78B39A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5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668AD20-B020-13A8-A71C-803457050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577" y="1484784"/>
            <a:ext cx="3121733" cy="1656184"/>
          </a:xfrm>
        </p:spPr>
        <p:txBody>
          <a:bodyPr/>
          <a:lstStyle/>
          <a:p>
            <a:r>
              <a:rPr lang="de-CH" b="1" dirty="0"/>
              <a:t>Militaire: </a:t>
            </a:r>
          </a:p>
          <a:p>
            <a:r>
              <a:rPr lang="fr-FR" dirty="0"/>
              <a:t>Identifier avec «Rappel de l’obligation de tir» ou </a:t>
            </a:r>
            <a:br>
              <a:rPr lang="fr-FR" dirty="0"/>
            </a:br>
            <a:r>
              <a:rPr lang="fr-FR" dirty="0"/>
              <a:t>«Armes attribuées».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EBD4F35-401B-7CF8-EBB2-445755B566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2110" y="1410716"/>
            <a:ext cx="2040887" cy="413279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DA911E8-BB04-E6E3-1AC5-F3FB099FCE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643" y="1410716"/>
            <a:ext cx="2040887" cy="4132798"/>
          </a:xfrm>
          <a:prstGeom prst="rect">
            <a:avLst/>
          </a:prstGeom>
        </p:spPr>
      </p:pic>
      <p:pic>
        <p:nvPicPr>
          <p:cNvPr id="13" name="Grafik 12" descr="Soldat Silhouette">
            <a:extLst>
              <a:ext uri="{FF2B5EF4-FFF2-40B4-BE49-F238E27FC236}">
                <a16:creationId xmlns:a16="http://schemas.microsoft.com/office/drawing/2014/main" id="{59B35C2D-EACC-FD94-1DC4-54148E006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2348" y="5671030"/>
            <a:ext cx="914400" cy="914400"/>
          </a:xfrm>
          <a:prstGeom prst="rect">
            <a:avLst/>
          </a:prstGeom>
        </p:spPr>
      </p:pic>
      <p:pic>
        <p:nvPicPr>
          <p:cNvPr id="15" name="Grafik 14" descr="Rettungsweste Silhouette">
            <a:extLst>
              <a:ext uri="{FF2B5EF4-FFF2-40B4-BE49-F238E27FC236}">
                <a16:creationId xmlns:a16="http://schemas.microsoft.com/office/drawing/2014/main" id="{28066F8B-A4A4-15C3-B804-EBB76613A1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53573" y="5666249"/>
            <a:ext cx="914400" cy="914400"/>
          </a:xfrm>
          <a:prstGeom prst="rect">
            <a:avLst/>
          </a:prstGeom>
        </p:spPr>
      </p:pic>
      <p:sp>
        <p:nvSpPr>
          <p:cNvPr id="3" name="Inhaltsplatzhalter 3">
            <a:extLst>
              <a:ext uri="{FF2B5EF4-FFF2-40B4-BE49-F238E27FC236}">
                <a16:creationId xmlns:a16="http://schemas.microsoft.com/office/drawing/2014/main" id="{4D47E20D-1375-C12F-C5DD-8EE5F72293AC}"/>
              </a:ext>
            </a:extLst>
          </p:cNvPr>
          <p:cNvSpPr txBox="1">
            <a:spLocks/>
          </p:cNvSpPr>
          <p:nvPr/>
        </p:nvSpPr>
        <p:spPr>
          <a:xfrm>
            <a:off x="4439294" y="3477114"/>
            <a:ext cx="3121733" cy="27601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indent="-268288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088" indent="-1778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2563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1778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b="1" dirty="0">
                <a:sym typeface="Wingdings" panose="05000000000000000000" pitchFamily="2" charset="2"/>
              </a:rPr>
              <a:t>Société de </a:t>
            </a:r>
            <a:r>
              <a:rPr lang="de-CH" b="1" dirty="0" err="1">
                <a:sym typeface="Wingdings" panose="05000000000000000000" pitchFamily="2" charset="2"/>
              </a:rPr>
              <a:t>tir</a:t>
            </a:r>
            <a:r>
              <a:rPr lang="de-CH" b="1" dirty="0">
                <a:sym typeface="Wingdings" panose="05000000000000000000" pitchFamily="2" charset="2"/>
              </a:rPr>
              <a:t>:</a:t>
            </a:r>
          </a:p>
          <a:p>
            <a:r>
              <a:rPr lang="fr-FR" dirty="0">
                <a:sym typeface="Wingdings" panose="05000000000000000000" pitchFamily="2" charset="2"/>
              </a:rPr>
              <a:t>Le collecteur de résultats scanne le code QR du militaire dans la zone « </a:t>
            </a:r>
            <a:r>
              <a:rPr lang="fr-FR" dirty="0" err="1">
                <a:sym typeface="Wingdings" panose="05000000000000000000" pitchFamily="2" charset="2"/>
              </a:rPr>
              <a:t>Côntroler</a:t>
            </a:r>
            <a:r>
              <a:rPr lang="fr-FR" dirty="0">
                <a:sym typeface="Wingdings" panose="05000000000000000000" pitchFamily="2" charset="2"/>
              </a:rPr>
              <a:t> tireur» (2) ;le numéro d'arme et le droit de participation s'affichent (3).</a:t>
            </a:r>
            <a:endParaRPr lang="de-CH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BCF8EE2-DD53-4CE2-0E54-A1D64FE9F4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5888" y="1410715"/>
            <a:ext cx="2040888" cy="413279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D1942D5-50C5-8454-A4B6-A2ABC8E576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7236" y="1415054"/>
            <a:ext cx="2040888" cy="413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3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D69B0-DBED-C41D-56F6-AAE9B119E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E050CE-963E-6F7C-4AA8-AE1141439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Saisir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résultats</a:t>
            </a:r>
            <a:endParaRPr lang="de-CH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61202A8-83F5-9622-EA3E-1D4A36AA7F2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E4F375-3B06-4FAB-994D-88FA2B643422}" type="datetime4">
              <a:rPr lang="de-CH" smtClean="0"/>
              <a:t>22. Januar 2026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4274AF-31CE-F198-A7D3-A13DB5CA6E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6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E4892C-DFC1-EB29-2637-F84B344C5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577" y="1484784"/>
            <a:ext cx="3121733" cy="1512168"/>
          </a:xfrm>
        </p:spPr>
        <p:txBody>
          <a:bodyPr/>
          <a:lstStyle/>
          <a:p>
            <a:r>
              <a:rPr lang="de-CH" b="1" dirty="0"/>
              <a:t>Militaire: </a:t>
            </a:r>
          </a:p>
          <a:p>
            <a:r>
              <a:rPr lang="fr-FR" dirty="0"/>
              <a:t>Identifier avec «Rappel de l’obligation de tir» ou </a:t>
            </a:r>
            <a:br>
              <a:rPr lang="fr-FR" dirty="0"/>
            </a:br>
            <a:r>
              <a:rPr lang="fr-FR" dirty="0"/>
              <a:t>«Armes attribuées». (1)</a:t>
            </a:r>
          </a:p>
          <a:p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DF31C72-BF9A-BBB7-2049-035E92964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2110" y="1411858"/>
            <a:ext cx="2040888" cy="413051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52D44CA-C7A7-ED6D-47D3-A8BD2C63D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643" y="1411858"/>
            <a:ext cx="2040888" cy="4130513"/>
          </a:xfrm>
          <a:prstGeom prst="rect">
            <a:avLst/>
          </a:prstGeom>
        </p:spPr>
      </p:pic>
      <p:pic>
        <p:nvPicPr>
          <p:cNvPr id="13" name="Grafik 12" descr="Soldat Silhouette">
            <a:extLst>
              <a:ext uri="{FF2B5EF4-FFF2-40B4-BE49-F238E27FC236}">
                <a16:creationId xmlns:a16="http://schemas.microsoft.com/office/drawing/2014/main" id="{6558DF03-FEB2-69FF-1759-F647DABCB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2348" y="56710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46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54330-A23F-3FC8-B913-FAE891E83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A083A9-F9AA-2FF9-C1DB-C53D45B52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Saisir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résultats</a:t>
            </a:r>
            <a:endParaRPr lang="de-CH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3525798-4917-0335-DAE5-7162602312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E4F375-3B06-4FAB-994D-88FA2B643422}" type="datetime4">
              <a:rPr lang="de-CH" smtClean="0"/>
              <a:t>22. Januar 2026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DFBA16-BCDB-D1A5-588A-84739AF077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7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D957EA5-AB60-8E60-870D-79B1D608E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577" y="1484784"/>
            <a:ext cx="3121733" cy="1656184"/>
          </a:xfrm>
        </p:spPr>
        <p:txBody>
          <a:bodyPr/>
          <a:lstStyle/>
          <a:p>
            <a:r>
              <a:rPr lang="de-CH" b="1" dirty="0"/>
              <a:t>Militaire: </a:t>
            </a:r>
          </a:p>
          <a:p>
            <a:r>
              <a:rPr lang="fr-FR" dirty="0"/>
              <a:t>Identifier avec «Rappel de l’obligation de tir» ou </a:t>
            </a:r>
            <a:br>
              <a:rPr lang="fr-FR" dirty="0"/>
            </a:br>
            <a:r>
              <a:rPr lang="fr-FR" dirty="0"/>
              <a:t>«Armes attribuées».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31F52E9-A4B0-15E6-BBA7-44364C570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67" y="1413643"/>
            <a:ext cx="2040887" cy="413051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EDAE6DB-7371-C864-0FA5-876320A42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58" y="1413643"/>
            <a:ext cx="2040887" cy="4130513"/>
          </a:xfrm>
          <a:prstGeom prst="rect">
            <a:avLst/>
          </a:prstGeom>
        </p:spPr>
      </p:pic>
      <p:pic>
        <p:nvPicPr>
          <p:cNvPr id="13" name="Grafik 12" descr="Soldat Silhouette">
            <a:extLst>
              <a:ext uri="{FF2B5EF4-FFF2-40B4-BE49-F238E27FC236}">
                <a16:creationId xmlns:a16="http://schemas.microsoft.com/office/drawing/2014/main" id="{62AA25EE-151E-C8FF-B8DC-949D533F7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4575" y="5694783"/>
            <a:ext cx="914400" cy="914400"/>
          </a:xfrm>
          <a:prstGeom prst="rect">
            <a:avLst/>
          </a:prstGeom>
        </p:spPr>
      </p:pic>
      <p:pic>
        <p:nvPicPr>
          <p:cNvPr id="15" name="Grafik 14" descr="Rettungsweste Silhouette">
            <a:extLst>
              <a:ext uri="{FF2B5EF4-FFF2-40B4-BE49-F238E27FC236}">
                <a16:creationId xmlns:a16="http://schemas.microsoft.com/office/drawing/2014/main" id="{5BF94CD7-8B4D-A448-ADC6-C1C4DC4587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23025" y="5694783"/>
            <a:ext cx="914400" cy="9144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01D74B0-3AA1-35C5-8B9C-E1DB945E22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8962" y="1418608"/>
            <a:ext cx="2038847" cy="412866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99AF345-2B08-C702-A49B-17CE813907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3707" y="1412500"/>
            <a:ext cx="2039956" cy="4132799"/>
          </a:xfrm>
          <a:prstGeom prst="rect">
            <a:avLst/>
          </a:prstGeom>
        </p:spPr>
      </p:pic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B9A9996B-D8F0-A59D-3C57-E9DD54DF41DD}"/>
              </a:ext>
            </a:extLst>
          </p:cNvPr>
          <p:cNvSpPr txBox="1">
            <a:spLocks/>
          </p:cNvSpPr>
          <p:nvPr/>
        </p:nvSpPr>
        <p:spPr>
          <a:xfrm>
            <a:off x="4414426" y="3356992"/>
            <a:ext cx="3414172" cy="26559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indent="-268288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088" indent="-1778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2563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1778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b="1" dirty="0">
                <a:sym typeface="Wingdings" panose="05000000000000000000" pitchFamily="2" charset="2"/>
              </a:rPr>
              <a:t>Société de </a:t>
            </a:r>
            <a:r>
              <a:rPr lang="de-CH" b="1" dirty="0" err="1">
                <a:sym typeface="Wingdings" panose="05000000000000000000" pitchFamily="2" charset="2"/>
              </a:rPr>
              <a:t>tir</a:t>
            </a:r>
            <a:r>
              <a:rPr lang="de-CH" b="1" dirty="0">
                <a:sym typeface="Wingdings" panose="05000000000000000000" pitchFamily="2" charset="2"/>
              </a:rPr>
              <a:t>:</a:t>
            </a:r>
          </a:p>
          <a:p>
            <a:r>
              <a:rPr lang="fr-FR" dirty="0">
                <a:sym typeface="Wingdings" panose="05000000000000000000" pitchFamily="2" charset="2"/>
              </a:rPr>
              <a:t>La personne chargée de saisir les résultats scanne le code QR du militaire dans la rubrique «Saisir les résultats» (2);</a:t>
            </a:r>
          </a:p>
          <a:p>
            <a:r>
              <a:rPr lang="fr-FR" dirty="0">
                <a:sym typeface="Wingdings" panose="05000000000000000000" pitchFamily="2" charset="2"/>
              </a:rPr>
              <a:t>elle peut également sélectionner «Saisie manuelle» et rechercher/saisir la personne (3).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7999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2C7C3-5F5F-523D-F33C-7F0A9D68D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47BFE-8BC8-970C-92B3-28983373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Saisir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résultats</a:t>
            </a:r>
            <a:endParaRPr lang="de-CH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859939E-D83A-CA29-2EBE-A548F2D73DA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E4F375-3B06-4FAB-994D-88FA2B643422}" type="datetime4">
              <a:rPr lang="de-CH" smtClean="0"/>
              <a:t>22. Januar 2026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2524E2-13C0-F874-EE6F-E768D2491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8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A84FE0-69A5-2D18-631E-6A7292ED8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58" y="1484784"/>
            <a:ext cx="4729337" cy="4894123"/>
          </a:xfrm>
        </p:spPr>
        <p:txBody>
          <a:bodyPr/>
          <a:lstStyle/>
          <a:p>
            <a:r>
              <a:rPr lang="de-CH" b="1" dirty="0">
                <a:sym typeface="Wingdings" panose="05000000000000000000" pitchFamily="2" charset="2"/>
              </a:rPr>
              <a:t>Société de </a:t>
            </a:r>
            <a:r>
              <a:rPr lang="de-CH" b="1" dirty="0" err="1">
                <a:sym typeface="Wingdings" panose="05000000000000000000" pitchFamily="2" charset="2"/>
              </a:rPr>
              <a:t>tir</a:t>
            </a:r>
            <a:r>
              <a:rPr lang="de-CH" b="1" dirty="0">
                <a:sym typeface="Wingdings" panose="05000000000000000000" pitchFamily="2" charset="2"/>
              </a:rPr>
              <a:t>:</a:t>
            </a:r>
          </a:p>
          <a:p>
            <a:pPr marL="457200" lvl="1" indent="-457200">
              <a:buClr>
                <a:srgbClr val="1D1D1D"/>
              </a:buClr>
              <a:buSzPct val="100000"/>
              <a:buFont typeface="+mj-lt"/>
              <a:buAutoNum type="arabicPeriod"/>
              <a:tabLst>
                <a:tab pos="6816725" algn="l"/>
              </a:tabLst>
            </a:pPr>
            <a:r>
              <a:rPr lang="de-CH" dirty="0" err="1"/>
              <a:t>Saisir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résultats</a:t>
            </a:r>
            <a:r>
              <a:rPr lang="de-CH" dirty="0"/>
              <a:t>.</a:t>
            </a:r>
          </a:p>
          <a:p>
            <a:pPr marL="457200" lvl="1" indent="-457200">
              <a:buClr>
                <a:srgbClr val="1D1D1D"/>
              </a:buClr>
              <a:buSzPct val="100000"/>
              <a:buFont typeface="+mj-lt"/>
              <a:buAutoNum type="arabicPeriod"/>
              <a:tabLst>
                <a:tab pos="6816725" algn="l"/>
              </a:tabLst>
            </a:pPr>
            <a:r>
              <a:rPr lang="de-CH" dirty="0" err="1"/>
              <a:t>Inscrire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zéros</a:t>
            </a:r>
            <a:r>
              <a:rPr lang="de-CH" dirty="0"/>
              <a:t> </a:t>
            </a:r>
            <a:r>
              <a:rPr lang="de-CH" dirty="0" err="1"/>
              <a:t>éventuels</a:t>
            </a:r>
            <a:r>
              <a:rPr lang="de-CH" dirty="0"/>
              <a:t>.</a:t>
            </a:r>
          </a:p>
          <a:p>
            <a:pPr marL="457200" lvl="1" indent="-457200">
              <a:buClr>
                <a:srgbClr val="1D1D1D"/>
              </a:buClr>
              <a:buSzPct val="100000"/>
              <a:buFont typeface="+mj-lt"/>
              <a:buAutoNum type="arabicPeriod"/>
              <a:tabLst>
                <a:tab pos="6816725" algn="l"/>
              </a:tabLst>
            </a:pPr>
            <a:r>
              <a:rPr lang="de-CH" dirty="0" err="1"/>
              <a:t>Vérifier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saisies</a:t>
            </a:r>
            <a:r>
              <a:rPr lang="de-CH" dirty="0"/>
              <a:t>.</a:t>
            </a:r>
          </a:p>
          <a:p>
            <a:pPr marL="457200" lvl="1" indent="-457200">
              <a:buClr>
                <a:srgbClr val="1D1D1D"/>
              </a:buClr>
              <a:buSzPct val="100000"/>
              <a:buFont typeface="+mj-lt"/>
              <a:buAutoNum type="arabicPeriod"/>
              <a:tabLst>
                <a:tab pos="6816725" algn="l"/>
              </a:tabLst>
            </a:pPr>
            <a:r>
              <a:rPr lang="fr-FR" dirty="0"/>
              <a:t>Scanner la feuille de stand (photographier le recto et le verso).</a:t>
            </a:r>
          </a:p>
          <a:p>
            <a:pPr marL="457200" lvl="1" indent="-457200">
              <a:buClr>
                <a:srgbClr val="1D1D1D"/>
              </a:buClr>
              <a:buSzPct val="100000"/>
              <a:buFont typeface="+mj-lt"/>
              <a:buAutoNum type="arabicPeriod"/>
              <a:tabLst>
                <a:tab pos="6816725" algn="l"/>
              </a:tabLst>
            </a:pPr>
            <a:r>
              <a:rPr lang="fr-FR" b="1" dirty="0"/>
              <a:t>Attention : </a:t>
            </a:r>
            <a:r>
              <a:rPr lang="fr-FR" dirty="0"/>
              <a:t>les feuilles de stand doivent toujours être conservées/remises physiquement !</a:t>
            </a:r>
          </a:p>
          <a:p>
            <a:pPr marL="457200" lvl="1" indent="-457200">
              <a:buClr>
                <a:srgbClr val="1D1D1D"/>
              </a:buClr>
              <a:buSzPct val="100000"/>
              <a:buFont typeface="+mj-lt"/>
              <a:buAutoNum type="arabicPeriod"/>
              <a:tabLst>
                <a:tab pos="6816725" algn="l"/>
              </a:tabLst>
            </a:pPr>
            <a:r>
              <a:rPr lang="fr-FR" dirty="0"/>
              <a:t>Dernière vérification, modifications ultérieures uniquement possibles dans la liste des participants de </a:t>
            </a:r>
            <a:br>
              <a:rPr lang="fr-FR" dirty="0"/>
            </a:br>
            <a:r>
              <a:rPr lang="fr-FR" dirty="0"/>
              <a:t>SAT-Admin</a:t>
            </a:r>
            <a:r>
              <a:rPr lang="de-CH" dirty="0"/>
              <a:t>.</a:t>
            </a:r>
            <a:r>
              <a:rPr lang="de-CH" dirty="0">
                <a:sym typeface="Wingdings" panose="05000000000000000000" pitchFamily="2" charset="2"/>
              </a:rPr>
              <a:t> </a:t>
            </a:r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pic>
        <p:nvPicPr>
          <p:cNvPr id="15" name="Grafik 14" descr="Rettungsweste Silhouette">
            <a:extLst>
              <a:ext uri="{FF2B5EF4-FFF2-40B4-BE49-F238E27FC236}">
                <a16:creationId xmlns:a16="http://schemas.microsoft.com/office/drawing/2014/main" id="{0E4358C1-236B-E27D-AEA5-FC81BD0B3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5450" y="5692364"/>
            <a:ext cx="914400" cy="9144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D673177-1E5C-3FC8-C02A-D32C0E26FC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8743" y="1437035"/>
            <a:ext cx="2037217" cy="412536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F5FA198-16CB-287B-52BC-2E606726DD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2206" y="1429277"/>
            <a:ext cx="2040888" cy="41327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40E15A9-BD6F-9CD6-0419-D7BB559965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0630" y="1429277"/>
            <a:ext cx="2040888" cy="413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1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3A7D5-B50D-3712-B96E-E5A4BA03F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A0C82A-D9F1-51DB-D46A-45E60A5D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Kontrolle / Korrektur in SAT-Admin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97CC994-30FA-E590-2565-91F36E1B85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E4F375-3B06-4FAB-994D-88FA2B643422}" type="datetime4">
              <a:rPr lang="de-CH" smtClean="0"/>
              <a:t>22. Januar 2026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634BCC-B41B-BA5B-382F-B088ABBDD9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9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C92B587-F774-610B-EDA5-54AFF3ED2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59" y="1484784"/>
            <a:ext cx="4729338" cy="4894123"/>
          </a:xfrm>
        </p:spPr>
        <p:txBody>
          <a:bodyPr/>
          <a:lstStyle/>
          <a:p>
            <a:r>
              <a:rPr lang="de-CH" b="1" dirty="0">
                <a:sym typeface="Wingdings" panose="05000000000000000000" pitchFamily="2" charset="2"/>
              </a:rPr>
              <a:t>Société de </a:t>
            </a:r>
            <a:r>
              <a:rPr lang="de-CH" b="1" dirty="0" err="1">
                <a:sym typeface="Wingdings" panose="05000000000000000000" pitchFamily="2" charset="2"/>
              </a:rPr>
              <a:t>tir</a:t>
            </a:r>
            <a:r>
              <a:rPr lang="de-CH" b="1" dirty="0">
                <a:sym typeface="Wingdings" panose="05000000000000000000" pitchFamily="2" charset="2"/>
              </a:rPr>
              <a:t>:</a:t>
            </a:r>
          </a:p>
          <a:p>
            <a:pPr marL="0" lvl="1" indent="0">
              <a:buNone/>
              <a:tabLst>
                <a:tab pos="6816725" algn="l"/>
              </a:tabLst>
            </a:pPr>
            <a:r>
              <a:rPr lang="fr-FR" dirty="0"/>
              <a:t>Les modifications éventuelles peuvent être effectuées par l’admin société de tir dans l'application web SAT-Admin</a:t>
            </a:r>
            <a:r>
              <a:rPr lang="de-CH" dirty="0"/>
              <a:t>.</a:t>
            </a:r>
          </a:p>
          <a:p>
            <a:pPr marL="0" lvl="1" indent="0">
              <a:buNone/>
              <a:tabLst>
                <a:tab pos="6816725" algn="l"/>
              </a:tabLst>
            </a:pPr>
            <a:r>
              <a:rPr lang="fr-FR" dirty="0"/>
              <a:t>Les feuilles de stand numérisées peuvent être téléchargées dans SAT-Admin.</a:t>
            </a:r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pic>
        <p:nvPicPr>
          <p:cNvPr id="15" name="Grafik 14" descr="Rettungsweste Silhouette">
            <a:extLst>
              <a:ext uri="{FF2B5EF4-FFF2-40B4-BE49-F238E27FC236}">
                <a16:creationId xmlns:a16="http://schemas.microsoft.com/office/drawing/2014/main" id="{FDBD067E-24C7-C7E6-1CC7-C45EFF333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5450" y="5692364"/>
            <a:ext cx="914400" cy="914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DFD6925-2AAD-EE17-3995-346EE50FA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2646" y="1502965"/>
            <a:ext cx="5800008" cy="418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58755"/>
      </p:ext>
    </p:extLst>
  </p:cSld>
  <p:clrMapOvr>
    <a:masterClrMapping/>
  </p:clrMapOvr>
</p:sld>
</file>

<file path=ppt/theme/theme1.xml><?xml version="1.0" encoding="utf-8"?>
<a:theme xmlns:a="http://schemas.openxmlformats.org/drawingml/2006/main" name="Schweizer Armee">
  <a:themeElements>
    <a:clrScheme name="Schweizer Armee">
      <a:dk1>
        <a:srgbClr val="1D1D1D"/>
      </a:dk1>
      <a:lt1>
        <a:sysClr val="window" lastClr="FFFFFF"/>
      </a:lt1>
      <a:dk2>
        <a:srgbClr val="565656"/>
      </a:dk2>
      <a:lt2>
        <a:srgbClr val="8E8E8E"/>
      </a:lt2>
      <a:accent1>
        <a:srgbClr val="FF0000"/>
      </a:accent1>
      <a:accent2>
        <a:srgbClr val="4A6525"/>
      </a:accent2>
      <a:accent3>
        <a:srgbClr val="50536A"/>
      </a:accent3>
      <a:accent4>
        <a:srgbClr val="A7181F"/>
      </a:accent4>
      <a:accent5>
        <a:srgbClr val="C85A32"/>
      </a:accent5>
      <a:accent6>
        <a:srgbClr val="7E6561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 DE Schweizer Armee V5.potx" id="{745EAED4-1E94-44F3-95EA-E11F579CDEE0}" vid="{0917903B-AF87-484B-A399-1934BC4BF97A}"/>
    </a:ext>
  </a:extLst>
</a:theme>
</file>

<file path=ppt/theme/theme2.xml><?xml version="1.0" encoding="utf-8"?>
<a:theme xmlns:a="http://schemas.openxmlformats.org/drawingml/2006/main" name="Office Theme">
  <a:themeElements>
    <a:clrScheme name="Schweizer Armee">
      <a:dk1>
        <a:sysClr val="windowText" lastClr="000000"/>
      </a:dk1>
      <a:lt1>
        <a:sysClr val="window" lastClr="FFFFFF"/>
      </a:lt1>
      <a:dk2>
        <a:srgbClr val="1D1D1D"/>
      </a:dk2>
      <a:lt2>
        <a:srgbClr val="8E8E8E"/>
      </a:lt2>
      <a:accent1>
        <a:srgbClr val="FF0000"/>
      </a:accent1>
      <a:accent2>
        <a:srgbClr val="4A6525"/>
      </a:accent2>
      <a:accent3>
        <a:srgbClr val="50536A"/>
      </a:accent3>
      <a:accent4>
        <a:srgbClr val="A7181F"/>
      </a:accent4>
      <a:accent5>
        <a:srgbClr val="C85A32"/>
      </a:accent5>
      <a:accent6>
        <a:srgbClr val="7E6561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chweizer Armee">
      <a:dk1>
        <a:sysClr val="windowText" lastClr="000000"/>
      </a:dk1>
      <a:lt1>
        <a:sysClr val="window" lastClr="FFFFFF"/>
      </a:lt1>
      <a:dk2>
        <a:srgbClr val="1D1D1D"/>
      </a:dk2>
      <a:lt2>
        <a:srgbClr val="8E8E8E"/>
      </a:lt2>
      <a:accent1>
        <a:srgbClr val="FF0000"/>
      </a:accent1>
      <a:accent2>
        <a:srgbClr val="4A6525"/>
      </a:accent2>
      <a:accent3>
        <a:srgbClr val="50536A"/>
      </a:accent3>
      <a:accent4>
        <a:srgbClr val="A7181F"/>
      </a:accent4>
      <a:accent5>
        <a:srgbClr val="C85A32"/>
      </a:accent5>
      <a:accent6>
        <a:srgbClr val="7E6561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ed3be33-1d84-44ac-aeba-648158b98574">
      <UserInfo>
        <DisplayName>Bernhard Heinz STABKDOAUSB</DisplayName>
        <AccountId>139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C7B0C43937D14882A33D3C917586A3" ma:contentTypeVersion="2" ma:contentTypeDescription="Ein neues Dokument erstellen." ma:contentTypeScope="" ma:versionID="fc537e567fd1e7fc93c4eba3e0a5c6db">
  <xsd:schema xmlns:xsd="http://www.w3.org/2001/XMLSchema" xmlns:xs="http://www.w3.org/2001/XMLSchema" xmlns:p="http://schemas.microsoft.com/office/2006/metadata/properties" xmlns:ns2="4ed3be33-1d84-44ac-aeba-648158b98574" targetNamespace="http://schemas.microsoft.com/office/2006/metadata/properties" ma:root="true" ma:fieldsID="48433ffb46b9bd9481ab3aa4781cd0f6" ns2:_="">
    <xsd:import namespace="4ed3be33-1d84-44ac-aeba-648158b985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3be33-1d84-44ac-aeba-648158b985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26B806-0237-4942-A1FD-5C97285908C2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4ed3be33-1d84-44ac-aeba-648158b98574"/>
  </ds:schemaRefs>
</ds:datastoreItem>
</file>

<file path=customXml/itemProps2.xml><?xml version="1.0" encoding="utf-8"?>
<ds:datastoreItem xmlns:ds="http://schemas.openxmlformats.org/officeDocument/2006/customXml" ds:itemID="{3A9A9629-6BB6-4DEB-9F90-E024662826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3be33-1d84-44ac-aeba-648158b98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Prsentation DE Schweizer Armee V5 (002)</Template>
  <TotalTime>0</TotalTime>
  <Words>508</Words>
  <Application>Microsoft Office PowerPoint</Application>
  <PresentationFormat>Breitbild</PresentationFormat>
  <Paragraphs>64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Wingdings</vt:lpstr>
      <vt:lpstr>Schweizer Armee</vt:lpstr>
      <vt:lpstr>Guide rapide de SAT-Admin App</vt:lpstr>
      <vt:lpstr>Généralités SAT-Admin App </vt:lpstr>
      <vt:lpstr>Conditions requises pour le SAT-Admin App</vt:lpstr>
      <vt:lpstr>Côntroler tireur</vt:lpstr>
      <vt:lpstr>Côntroler tireur</vt:lpstr>
      <vt:lpstr>Saisir les résultats</vt:lpstr>
      <vt:lpstr>Saisir les résultats</vt:lpstr>
      <vt:lpstr>Saisir les résultats</vt:lpstr>
      <vt:lpstr>Kontrolle / Korrektur in SAT-Admin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Hinweise zur Textformatierung</dc:title>
  <dc:creator>Mooser Melanie ASTAB</dc:creator>
  <dc:description>erstellt durch Vorlagenbauer.ch</dc:description>
  <cp:lastModifiedBy>Stöckli Remo STABKDOAUSB</cp:lastModifiedBy>
  <cp:revision>272</cp:revision>
  <cp:lastPrinted>2025-01-13T10:35:09Z</cp:lastPrinted>
  <dcterms:created xsi:type="dcterms:W3CDTF">2023-09-14T15:26:03Z</dcterms:created>
  <dcterms:modified xsi:type="dcterms:W3CDTF">2026-01-22T09:41:03Z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0x0101007BC7B0C43937D14882A33D3C917586A3</vt:lpwstr>
  </property>
  <property fmtid="{D5CDD505-2E9C-101B-9397-08002B2CF9AE}" pid="3" name="MediaServiceImageTags">
    <vt:lpwstr/>
  </property>
  <property fmtid="{D5CDD505-2E9C-101B-9397-08002B2CF9AE}" pid="4" name="MSIP_Label_aa112399-b73b-40c1-8af2-919b124b9d91_Enabled">
    <vt:lpwstr>true</vt:lpwstr>
  </property>
  <property fmtid="{D5CDD505-2E9C-101B-9397-08002B2CF9AE}" pid="5" name="MSIP_Label_aa112399-b73b-40c1-8af2-919b124b9d91_SetDate">
    <vt:lpwstr>2026-01-06T16:42:51Z</vt:lpwstr>
  </property>
  <property fmtid="{D5CDD505-2E9C-101B-9397-08002B2CF9AE}" pid="6" name="MSIP_Label_aa112399-b73b-40c1-8af2-919b124b9d91_Method">
    <vt:lpwstr>Privileged</vt:lpwstr>
  </property>
  <property fmtid="{D5CDD505-2E9C-101B-9397-08002B2CF9AE}" pid="7" name="MSIP_Label_aa112399-b73b-40c1-8af2-919b124b9d91_Name">
    <vt:lpwstr>L2</vt:lpwstr>
  </property>
  <property fmtid="{D5CDD505-2E9C-101B-9397-08002B2CF9AE}" pid="8" name="MSIP_Label_aa112399-b73b-40c1-8af2-919b124b9d91_SiteId">
    <vt:lpwstr>6ae27add-8276-4a38-88c1-3a9c1f973767</vt:lpwstr>
  </property>
  <property fmtid="{D5CDD505-2E9C-101B-9397-08002B2CF9AE}" pid="9" name="MSIP_Label_aa112399-b73b-40c1-8af2-919b124b9d91_ActionId">
    <vt:lpwstr>2aae5956-5ed1-4fc0-a223-da176f4ab15e</vt:lpwstr>
  </property>
  <property fmtid="{D5CDD505-2E9C-101B-9397-08002B2CF9AE}" pid="10" name="MSIP_Label_aa112399-b73b-40c1-8af2-919b124b9d91_ContentBits">
    <vt:lpwstr>0</vt:lpwstr>
  </property>
  <property fmtid="{D5CDD505-2E9C-101B-9397-08002B2CF9AE}" pid="11" name="MSIP_Label_aa112399-b73b-40c1-8af2-919b124b9d91_Tag">
    <vt:lpwstr>10, 0, 1, 1</vt:lpwstr>
  </property>
</Properties>
</file>